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8" r:id="rId3"/>
    <p:sldId id="292" r:id="rId4"/>
    <p:sldId id="276" r:id="rId5"/>
    <p:sldId id="282" r:id="rId6"/>
    <p:sldId id="283" r:id="rId7"/>
    <p:sldId id="293" r:id="rId8"/>
    <p:sldId id="294" r:id="rId9"/>
    <p:sldId id="295" r:id="rId10"/>
    <p:sldId id="296" r:id="rId11"/>
    <p:sldId id="269" r:id="rId12"/>
    <p:sldId id="270" r:id="rId13"/>
    <p:sldId id="281" r:id="rId14"/>
    <p:sldId id="260" r:id="rId15"/>
    <p:sldId id="285" r:id="rId16"/>
    <p:sldId id="286" r:id="rId17"/>
    <p:sldId id="263" r:id="rId18"/>
    <p:sldId id="264" r:id="rId19"/>
    <p:sldId id="287" r:id="rId20"/>
    <p:sldId id="288" r:id="rId21"/>
    <p:sldId id="291" r:id="rId22"/>
    <p:sldId id="273" r:id="rId23"/>
    <p:sldId id="274" r:id="rId24"/>
    <p:sldId id="297" r:id="rId25"/>
    <p:sldId id="298"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7B732-4028-416B-B32E-A082ACFC0C00}" v="9" dt="2026-02-23T14:31:55.486"/>
    <p1510:client id="{7AAEB8C9-BCFE-480A-988F-6057382055B2}" v="35" dt="2026-02-24T04:08:58.635"/>
    <p1510:client id="{88CB688A-1877-493B-8301-6DDBBB1BD206}" v="1" dt="2026-02-24T05:54:21.67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404" autoAdjust="0"/>
  </p:normalViewPr>
  <p:slideViewPr>
    <p:cSldViewPr snapToGrid="0" showGuides="1">
      <p:cViewPr>
        <p:scale>
          <a:sx n="71" d="100"/>
          <a:sy n="71" d="100"/>
        </p:scale>
        <p:origin x="525" y="276"/>
      </p:cViewPr>
      <p:guideLst>
        <p:guide orient="horz" pos="2160"/>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翼 木原" userId="e62c8c8002fb8d46" providerId="LiveId" clId="{AF467180-28EA-4F54-8007-E9369DF7DFFE}"/>
    <pc:docChg chg="undo redo custSel addSld delSld modSld sldOrd">
      <pc:chgData name="翼 木原" userId="e62c8c8002fb8d46" providerId="LiveId" clId="{AF467180-28EA-4F54-8007-E9369DF7DFFE}" dt="2026-02-24T07:34:38.755" v="6178" actId="20577"/>
      <pc:docMkLst>
        <pc:docMk/>
      </pc:docMkLst>
      <pc:sldChg chg="modSp mod">
        <pc:chgData name="翼 木原" userId="e62c8c8002fb8d46" providerId="LiveId" clId="{AF467180-28EA-4F54-8007-E9369DF7DFFE}" dt="2026-02-23T14:34:03.375" v="4068" actId="14100"/>
        <pc:sldMkLst>
          <pc:docMk/>
          <pc:sldMk cId="1959690060" sldId="256"/>
        </pc:sldMkLst>
        <pc:spChg chg="mod">
          <ac:chgData name="翼 木原" userId="e62c8c8002fb8d46" providerId="LiveId" clId="{AF467180-28EA-4F54-8007-E9369DF7DFFE}" dt="2026-02-10T06:47:15.369" v="2545"/>
          <ac:spMkLst>
            <pc:docMk/>
            <pc:sldMk cId="1959690060" sldId="256"/>
            <ac:spMk id="2" creationId="{946A7DB4-87C8-058F-626B-C199AA0A6C11}"/>
          </ac:spMkLst>
        </pc:spChg>
        <pc:spChg chg="mod">
          <ac:chgData name="翼 木原" userId="e62c8c8002fb8d46" providerId="LiveId" clId="{AF467180-28EA-4F54-8007-E9369DF7DFFE}" dt="2026-02-10T06:47:47.356" v="2560" actId="20577"/>
          <ac:spMkLst>
            <pc:docMk/>
            <pc:sldMk cId="1959690060" sldId="256"/>
            <ac:spMk id="3" creationId="{7E9EF9D8-0F04-EEF5-266A-D737A6A9E574}"/>
          </ac:spMkLst>
        </pc:spChg>
        <pc:picChg chg="mod">
          <ac:chgData name="翼 木原" userId="e62c8c8002fb8d46" providerId="LiveId" clId="{AF467180-28EA-4F54-8007-E9369DF7DFFE}" dt="2026-02-23T14:34:03.375" v="4068" actId="14100"/>
          <ac:picMkLst>
            <pc:docMk/>
            <pc:sldMk cId="1959690060" sldId="256"/>
            <ac:picMk id="8" creationId="{7A4C3B99-2DAE-A578-CBB7-A4B36A3AF231}"/>
          </ac:picMkLst>
        </pc:picChg>
      </pc:sldChg>
      <pc:sldChg chg="modSp mod modNotesTx">
        <pc:chgData name="翼 木原" userId="e62c8c8002fb8d46" providerId="LiveId" clId="{AF467180-28EA-4F54-8007-E9369DF7DFFE}" dt="2026-02-20T06:53:53.180" v="4054" actId="255"/>
        <pc:sldMkLst>
          <pc:docMk/>
          <pc:sldMk cId="4035680840" sldId="257"/>
        </pc:sldMkLst>
      </pc:sldChg>
      <pc:sldChg chg="modSp del mod">
        <pc:chgData name="翼 木原" userId="e62c8c8002fb8d46" providerId="LiveId" clId="{AF467180-28EA-4F54-8007-E9369DF7DFFE}" dt="2026-02-24T03:08:02.191" v="5123" actId="47"/>
        <pc:sldMkLst>
          <pc:docMk/>
          <pc:sldMk cId="4184163380" sldId="258"/>
        </pc:sldMkLst>
      </pc:sldChg>
      <pc:sldChg chg="del">
        <pc:chgData name="翼 木原" userId="e62c8c8002fb8d46" providerId="LiveId" clId="{AF467180-28EA-4F54-8007-E9369DF7DFFE}" dt="2026-02-24T03:08:39.894" v="5127" actId="47"/>
        <pc:sldMkLst>
          <pc:docMk/>
          <pc:sldMk cId="3864270519" sldId="259"/>
        </pc:sldMkLst>
      </pc:sldChg>
      <pc:sldChg chg="addSp modSp add mod modNotesTx">
        <pc:chgData name="翼 木原" userId="e62c8c8002fb8d46" providerId="LiveId" clId="{AF467180-28EA-4F54-8007-E9369DF7DFFE}" dt="2026-02-24T03:42:25.175" v="5517" actId="207"/>
        <pc:sldMkLst>
          <pc:docMk/>
          <pc:sldMk cId="352652686" sldId="260"/>
        </pc:sldMkLst>
        <pc:spChg chg="mod">
          <ac:chgData name="翼 木原" userId="e62c8c8002fb8d46" providerId="LiveId" clId="{AF467180-28EA-4F54-8007-E9369DF7DFFE}" dt="2026-02-01T09:05:08.516" v="878"/>
          <ac:spMkLst>
            <pc:docMk/>
            <pc:sldMk cId="352652686" sldId="260"/>
            <ac:spMk id="2" creationId="{39A1AA44-A26F-5533-3F11-D8C797A0C593}"/>
          </ac:spMkLst>
        </pc:spChg>
        <pc:spChg chg="add mod">
          <ac:chgData name="翼 木原" userId="e62c8c8002fb8d46" providerId="LiveId" clId="{AF467180-28EA-4F54-8007-E9369DF7DFFE}" dt="2026-02-24T03:42:25.175" v="5517" actId="207"/>
          <ac:spMkLst>
            <pc:docMk/>
            <pc:sldMk cId="352652686" sldId="260"/>
            <ac:spMk id="3" creationId="{FF267445-D7ED-8DB7-2B02-C5C6FFBB6BDC}"/>
          </ac:spMkLst>
        </pc:spChg>
        <pc:picChg chg="mod">
          <ac:chgData name="翼 木原" userId="e62c8c8002fb8d46" providerId="LiveId" clId="{AF467180-28EA-4F54-8007-E9369DF7DFFE}" dt="2026-02-23T15:50:27.646" v="4175" actId="14100"/>
          <ac:picMkLst>
            <pc:docMk/>
            <pc:sldMk cId="352652686" sldId="260"/>
            <ac:picMk id="5" creationId="{04088E07-18B2-C219-3EC7-8F37630E8DF2}"/>
          </ac:picMkLst>
        </pc:picChg>
      </pc:sldChg>
      <pc:sldChg chg="modSp mod">
        <pc:chgData name="翼 木原" userId="e62c8c8002fb8d46" providerId="LiveId" clId="{AF467180-28EA-4F54-8007-E9369DF7DFFE}" dt="2026-02-01T09:52:57.749" v="1531" actId="20577"/>
        <pc:sldMkLst>
          <pc:docMk/>
          <pc:sldMk cId="388686033" sldId="261"/>
        </pc:sldMkLst>
      </pc:sldChg>
      <pc:sldChg chg="addSp delSp modSp mod">
        <pc:chgData name="翼 木原" userId="e62c8c8002fb8d46" providerId="LiveId" clId="{AF467180-28EA-4F54-8007-E9369DF7DFFE}" dt="2026-02-01T09:17:48.430" v="1358" actId="1076"/>
        <pc:sldMkLst>
          <pc:docMk/>
          <pc:sldMk cId="3770137898" sldId="262"/>
        </pc:sldMkLst>
      </pc:sldChg>
      <pc:sldChg chg="addSp delSp modSp add mod">
        <pc:chgData name="翼 木原" userId="e62c8c8002fb8d46" providerId="LiveId" clId="{AF467180-28EA-4F54-8007-E9369DF7DFFE}" dt="2026-02-24T04:09:04.419" v="5626" actId="1076"/>
        <pc:sldMkLst>
          <pc:docMk/>
          <pc:sldMk cId="3507136404" sldId="263"/>
        </pc:sldMkLst>
        <pc:spChg chg="add mod">
          <ac:chgData name="翼 木原" userId="e62c8c8002fb8d46" providerId="LiveId" clId="{AF467180-28EA-4F54-8007-E9369DF7DFFE}" dt="2026-02-24T04:08:43.542" v="5622" actId="1076"/>
          <ac:spMkLst>
            <pc:docMk/>
            <pc:sldMk cId="3507136404" sldId="263"/>
            <ac:spMk id="6" creationId="{55CEAB18-567A-D384-BC79-A0CE505C510E}"/>
          </ac:spMkLst>
        </pc:spChg>
        <pc:spChg chg="add del">
          <ac:chgData name="翼 木原" userId="e62c8c8002fb8d46" providerId="LiveId" clId="{AF467180-28EA-4F54-8007-E9369DF7DFFE}" dt="2026-02-24T04:08:54.995" v="5624" actId="478"/>
          <ac:spMkLst>
            <pc:docMk/>
            <pc:sldMk cId="3507136404" sldId="263"/>
            <ac:spMk id="7" creationId="{4C318ACE-6993-29B6-153C-DF01A11A97C1}"/>
          </ac:spMkLst>
        </pc:spChg>
        <pc:spChg chg="add mod">
          <ac:chgData name="翼 木原" userId="e62c8c8002fb8d46" providerId="LiveId" clId="{AF467180-28EA-4F54-8007-E9369DF7DFFE}" dt="2026-02-24T04:09:04.419" v="5626" actId="1076"/>
          <ac:spMkLst>
            <pc:docMk/>
            <pc:sldMk cId="3507136404" sldId="263"/>
            <ac:spMk id="8" creationId="{6FF94F66-4ED6-9C0C-299D-BFB60E51C350}"/>
          </ac:spMkLst>
        </pc:spChg>
      </pc:sldChg>
      <pc:sldChg chg="modSp add mod">
        <pc:chgData name="翼 木原" userId="e62c8c8002fb8d46" providerId="LiveId" clId="{AF467180-28EA-4F54-8007-E9369DF7DFFE}" dt="2026-02-24T03:42:43.299" v="5519" actId="207"/>
        <pc:sldMkLst>
          <pc:docMk/>
          <pc:sldMk cId="4249943986" sldId="264"/>
        </pc:sldMkLst>
        <pc:spChg chg="mod">
          <ac:chgData name="翼 木原" userId="e62c8c8002fb8d46" providerId="LiveId" clId="{AF467180-28EA-4F54-8007-E9369DF7DFFE}" dt="2026-02-24T03:42:39.027" v="5518" actId="207"/>
          <ac:spMkLst>
            <pc:docMk/>
            <pc:sldMk cId="4249943986" sldId="264"/>
            <ac:spMk id="3" creationId="{1D94AD64-6200-409F-792A-921FF973BAD6}"/>
          </ac:spMkLst>
        </pc:spChg>
        <pc:spChg chg="mod">
          <ac:chgData name="翼 木原" userId="e62c8c8002fb8d46" providerId="LiveId" clId="{AF467180-28EA-4F54-8007-E9369DF7DFFE}" dt="2026-02-24T03:42:43.299" v="5519" actId="207"/>
          <ac:spMkLst>
            <pc:docMk/>
            <pc:sldMk cId="4249943986" sldId="264"/>
            <ac:spMk id="4" creationId="{815E4E71-043B-D9BE-644D-1566ACBE68F2}"/>
          </ac:spMkLst>
        </pc:spChg>
      </pc:sldChg>
      <pc:sldChg chg="modSp mod modShow">
        <pc:chgData name="翼 木原" userId="e62c8c8002fb8d46" providerId="LiveId" clId="{AF467180-28EA-4F54-8007-E9369DF7DFFE}" dt="2026-02-20T06:58:46.489" v="4055" actId="729"/>
        <pc:sldMkLst>
          <pc:docMk/>
          <pc:sldMk cId="1126483744" sldId="265"/>
        </pc:sldMkLst>
      </pc:sldChg>
      <pc:sldChg chg="modSp mod modNotesTx">
        <pc:chgData name="翼 木原" userId="e62c8c8002fb8d46" providerId="LiveId" clId="{AF467180-28EA-4F54-8007-E9369DF7DFFE}" dt="2026-02-03T09:44:28.009" v="2121" actId="20577"/>
        <pc:sldMkLst>
          <pc:docMk/>
          <pc:sldMk cId="735806966" sldId="266"/>
        </pc:sldMkLst>
      </pc:sldChg>
      <pc:sldChg chg="modSp mod modNotesTx">
        <pc:chgData name="翼 木原" userId="e62c8c8002fb8d46" providerId="LiveId" clId="{AF467180-28EA-4F54-8007-E9369DF7DFFE}" dt="2026-02-01T08:20:59.858" v="697" actId="20577"/>
        <pc:sldMkLst>
          <pc:docMk/>
          <pc:sldMk cId="1891975686" sldId="267"/>
        </pc:sldMkLst>
      </pc:sldChg>
      <pc:sldChg chg="modSp del mod">
        <pc:chgData name="翼 木原" userId="e62c8c8002fb8d46" providerId="LiveId" clId="{AF467180-28EA-4F54-8007-E9369DF7DFFE}" dt="2026-02-24T03:09:12.730" v="5131" actId="47"/>
        <pc:sldMkLst>
          <pc:docMk/>
          <pc:sldMk cId="3919335286" sldId="268"/>
        </pc:sldMkLst>
      </pc:sldChg>
      <pc:sldChg chg="modSp add del mod">
        <pc:chgData name="翼 木原" userId="e62c8c8002fb8d46" providerId="LiveId" clId="{AF467180-28EA-4F54-8007-E9369DF7DFFE}" dt="2026-02-24T03:09:27.381" v="5133"/>
        <pc:sldMkLst>
          <pc:docMk/>
          <pc:sldMk cId="3888566989" sldId="269"/>
        </pc:sldMkLst>
        <pc:spChg chg="mod">
          <ac:chgData name="翼 木原" userId="e62c8c8002fb8d46" providerId="LiveId" clId="{AF467180-28EA-4F54-8007-E9369DF7DFFE}" dt="2026-02-01T08:14:33.920" v="275" actId="20577"/>
          <ac:spMkLst>
            <pc:docMk/>
            <pc:sldMk cId="3888566989" sldId="269"/>
            <ac:spMk id="3" creationId="{2F6A57A9-095B-1776-5C6B-2A53FDFE311D}"/>
          </ac:spMkLst>
        </pc:spChg>
      </pc:sldChg>
      <pc:sldChg chg="modSp add del mod">
        <pc:chgData name="翼 木原" userId="e62c8c8002fb8d46" providerId="LiveId" clId="{AF467180-28EA-4F54-8007-E9369DF7DFFE}" dt="2026-02-24T03:09:45.965" v="5135"/>
        <pc:sldMkLst>
          <pc:docMk/>
          <pc:sldMk cId="1602032327" sldId="270"/>
        </pc:sldMkLst>
        <pc:spChg chg="mod">
          <ac:chgData name="翼 木原" userId="e62c8c8002fb8d46" providerId="LiveId" clId="{AF467180-28EA-4F54-8007-E9369DF7DFFE}" dt="2026-02-02T23:06:11.251" v="1618" actId="20577"/>
          <ac:spMkLst>
            <pc:docMk/>
            <pc:sldMk cId="1602032327" sldId="270"/>
            <ac:spMk id="3" creationId="{AF9C2AFB-EB53-AC41-AA13-9A8C0B886B47}"/>
          </ac:spMkLst>
        </pc:spChg>
      </pc:sldChg>
      <pc:sldChg chg="add del mod modShow">
        <pc:chgData name="翼 木原" userId="e62c8c8002fb8d46" providerId="LiveId" clId="{AF467180-28EA-4F54-8007-E9369DF7DFFE}" dt="2026-02-24T06:50:41.991" v="6125" actId="47"/>
        <pc:sldMkLst>
          <pc:docMk/>
          <pc:sldMk cId="632797973" sldId="271"/>
        </pc:sldMkLst>
      </pc:sldChg>
      <pc:sldChg chg="modSp mod">
        <pc:chgData name="翼 木原" userId="e62c8c8002fb8d46" providerId="LiveId" clId="{AF467180-28EA-4F54-8007-E9369DF7DFFE}" dt="2026-01-31T13:47:06.282" v="5" actId="27636"/>
        <pc:sldMkLst>
          <pc:docMk/>
          <pc:sldMk cId="2849052867" sldId="272"/>
        </pc:sldMkLst>
      </pc:sldChg>
      <pc:sldChg chg="modSp add mod">
        <pc:chgData name="翼 木原" userId="e62c8c8002fb8d46" providerId="LiveId" clId="{AF467180-28EA-4F54-8007-E9369DF7DFFE}" dt="2026-02-24T07:34:38.755" v="6178" actId="20577"/>
        <pc:sldMkLst>
          <pc:docMk/>
          <pc:sldMk cId="3421607612" sldId="273"/>
        </pc:sldMkLst>
        <pc:spChg chg="mod">
          <ac:chgData name="翼 木原" userId="e62c8c8002fb8d46" providerId="LiveId" clId="{AF467180-28EA-4F54-8007-E9369DF7DFFE}" dt="2026-02-24T07:34:38.755" v="6178" actId="20577"/>
          <ac:spMkLst>
            <pc:docMk/>
            <pc:sldMk cId="3421607612" sldId="273"/>
            <ac:spMk id="3" creationId="{C8776292-6DEF-E64D-DEEC-3A91FA9567DD}"/>
          </ac:spMkLst>
        </pc:spChg>
      </pc:sldChg>
      <pc:sldChg chg="modSp add mod">
        <pc:chgData name="翼 木原" userId="e62c8c8002fb8d46" providerId="LiveId" clId="{AF467180-28EA-4F54-8007-E9369DF7DFFE}" dt="2026-02-24T03:46:15.687" v="5588" actId="20577"/>
        <pc:sldMkLst>
          <pc:docMk/>
          <pc:sldMk cId="3393801403" sldId="274"/>
        </pc:sldMkLst>
        <pc:spChg chg="mod">
          <ac:chgData name="翼 木原" userId="e62c8c8002fb8d46" providerId="LiveId" clId="{AF467180-28EA-4F54-8007-E9369DF7DFFE}" dt="2026-02-24T03:46:15.687" v="5588" actId="20577"/>
          <ac:spMkLst>
            <pc:docMk/>
            <pc:sldMk cId="3393801403" sldId="274"/>
            <ac:spMk id="3" creationId="{F0149420-4458-86A1-2CD2-0C6239BE5291}"/>
          </ac:spMkLst>
        </pc:spChg>
      </pc:sldChg>
      <pc:sldChg chg="modSp del mod ord">
        <pc:chgData name="翼 木原" userId="e62c8c8002fb8d46" providerId="LiveId" clId="{AF467180-28EA-4F54-8007-E9369DF7DFFE}" dt="2026-02-24T03:10:29.460" v="5139" actId="47"/>
        <pc:sldMkLst>
          <pc:docMk/>
          <pc:sldMk cId="1361729516" sldId="275"/>
        </pc:sldMkLst>
      </pc:sldChg>
      <pc:sldChg chg="modSp add del mod modNotesTx">
        <pc:chgData name="翼 木原" userId="e62c8c8002fb8d46" providerId="LiveId" clId="{AF467180-28EA-4F54-8007-E9369DF7DFFE}" dt="2026-02-24T03:07:08.019" v="5117"/>
        <pc:sldMkLst>
          <pc:docMk/>
          <pc:sldMk cId="2739490064" sldId="276"/>
        </pc:sldMkLst>
        <pc:graphicFrameChg chg="mod modGraphic">
          <ac:chgData name="翼 木原" userId="e62c8c8002fb8d46" providerId="LiveId" clId="{AF467180-28EA-4F54-8007-E9369DF7DFFE}" dt="2026-02-23T15:49:20.206" v="4169" actId="20577"/>
          <ac:graphicFrameMkLst>
            <pc:docMk/>
            <pc:sldMk cId="2739490064" sldId="276"/>
            <ac:graphicFrameMk id="4" creationId="{9A0A79FF-6D89-6E20-B3AD-04CDDD5D311D}"/>
          </ac:graphicFrameMkLst>
        </pc:graphicFrameChg>
      </pc:sldChg>
      <pc:sldChg chg="modSp mod">
        <pc:chgData name="翼 木原" userId="e62c8c8002fb8d46" providerId="LiveId" clId="{AF467180-28EA-4F54-8007-E9369DF7DFFE}" dt="2026-02-01T08:51:41.816" v="834" actId="20577"/>
        <pc:sldMkLst>
          <pc:docMk/>
          <pc:sldMk cId="3396011565" sldId="277"/>
        </pc:sldMkLst>
      </pc:sldChg>
      <pc:sldChg chg="add del">
        <pc:chgData name="翼 木原" userId="e62c8c8002fb8d46" providerId="LiveId" clId="{AF467180-28EA-4F54-8007-E9369DF7DFFE}" dt="2026-02-24T03:06:22.644" v="5113"/>
        <pc:sldMkLst>
          <pc:docMk/>
          <pc:sldMk cId="3901422106" sldId="278"/>
        </pc:sldMkLst>
      </pc:sldChg>
      <pc:sldChg chg="add del">
        <pc:chgData name="翼 木原" userId="e62c8c8002fb8d46" providerId="LiveId" clId="{AF467180-28EA-4F54-8007-E9369DF7DFFE}" dt="2026-02-23T15:55:58.268" v="4287" actId="47"/>
        <pc:sldMkLst>
          <pc:docMk/>
          <pc:sldMk cId="3300733462" sldId="279"/>
        </pc:sldMkLst>
      </pc:sldChg>
      <pc:sldChg chg="del">
        <pc:chgData name="翼 木原" userId="e62c8c8002fb8d46" providerId="LiveId" clId="{AF467180-28EA-4F54-8007-E9369DF7DFFE}" dt="2026-02-24T03:08:55.302" v="5129" actId="47"/>
        <pc:sldMkLst>
          <pc:docMk/>
          <pc:sldMk cId="521656090" sldId="280"/>
        </pc:sldMkLst>
      </pc:sldChg>
      <pc:sldChg chg="add del">
        <pc:chgData name="翼 木原" userId="e62c8c8002fb8d46" providerId="LiveId" clId="{AF467180-28EA-4F54-8007-E9369DF7DFFE}" dt="2026-02-24T03:10:05.681" v="5137"/>
        <pc:sldMkLst>
          <pc:docMk/>
          <pc:sldMk cId="4001009083" sldId="281"/>
        </pc:sldMkLst>
      </pc:sldChg>
      <pc:sldChg chg="add del">
        <pc:chgData name="翼 木原" userId="e62c8c8002fb8d46" providerId="LiveId" clId="{AF467180-28EA-4F54-8007-E9369DF7DFFE}" dt="2026-02-24T03:07:25.191" v="5119"/>
        <pc:sldMkLst>
          <pc:docMk/>
          <pc:sldMk cId="3286724696" sldId="282"/>
        </pc:sldMkLst>
      </pc:sldChg>
      <pc:sldChg chg="add del">
        <pc:chgData name="翼 木原" userId="e62c8c8002fb8d46" providerId="LiveId" clId="{AF467180-28EA-4F54-8007-E9369DF7DFFE}" dt="2026-02-24T03:07:40.581" v="5121"/>
        <pc:sldMkLst>
          <pc:docMk/>
          <pc:sldMk cId="1050296879" sldId="283"/>
        </pc:sldMkLst>
      </pc:sldChg>
      <pc:sldChg chg="del">
        <pc:chgData name="翼 木原" userId="e62c8c8002fb8d46" providerId="LiveId" clId="{AF467180-28EA-4F54-8007-E9369DF7DFFE}" dt="2026-02-24T03:06:38.769" v="5114" actId="47"/>
        <pc:sldMkLst>
          <pc:docMk/>
          <pc:sldMk cId="3479198471" sldId="284"/>
        </pc:sldMkLst>
      </pc:sldChg>
      <pc:sldChg chg="addSp delSp modSp add mod">
        <pc:chgData name="翼 木原" userId="e62c8c8002fb8d46" providerId="LiveId" clId="{AF467180-28EA-4F54-8007-E9369DF7DFFE}" dt="2026-02-24T04:02:11.765" v="5600" actId="208"/>
        <pc:sldMkLst>
          <pc:docMk/>
          <pc:sldMk cId="441346375" sldId="285"/>
        </pc:sldMkLst>
        <pc:spChg chg="mod">
          <ac:chgData name="翼 木原" userId="e62c8c8002fb8d46" providerId="LiveId" clId="{AF467180-28EA-4F54-8007-E9369DF7DFFE}" dt="2026-02-24T03:41:33.692" v="5509" actId="164"/>
          <ac:spMkLst>
            <pc:docMk/>
            <pc:sldMk cId="441346375" sldId="285"/>
            <ac:spMk id="3" creationId="{60310168-8A00-D30B-475D-16A5F10B5ED4}"/>
          </ac:spMkLst>
        </pc:spChg>
        <pc:spChg chg="add mod">
          <ac:chgData name="翼 木原" userId="e62c8c8002fb8d46" providerId="LiveId" clId="{AF467180-28EA-4F54-8007-E9369DF7DFFE}" dt="2026-02-24T04:02:11.765" v="5600" actId="208"/>
          <ac:spMkLst>
            <pc:docMk/>
            <pc:sldMk cId="441346375" sldId="285"/>
            <ac:spMk id="7" creationId="{0D09EFC3-A6A2-6D9E-8980-01B893E4E245}"/>
          </ac:spMkLst>
        </pc:spChg>
        <pc:spChg chg="mod">
          <ac:chgData name="翼 木原" userId="e62c8c8002fb8d46" providerId="LiveId" clId="{AF467180-28EA-4F54-8007-E9369DF7DFFE}" dt="2026-02-24T03:40:01.252" v="5500" actId="1076"/>
          <ac:spMkLst>
            <pc:docMk/>
            <pc:sldMk cId="441346375" sldId="285"/>
            <ac:spMk id="8" creationId="{0367BBB9-2C12-E48D-5626-AAE3EC0D2A56}"/>
          </ac:spMkLst>
        </pc:spChg>
        <pc:spChg chg="del mod">
          <ac:chgData name="翼 木原" userId="e62c8c8002fb8d46" providerId="LiveId" clId="{AF467180-28EA-4F54-8007-E9369DF7DFFE}" dt="2026-02-23T23:20:59.146" v="4742" actId="478"/>
          <ac:spMkLst>
            <pc:docMk/>
            <pc:sldMk cId="441346375" sldId="285"/>
            <ac:spMk id="9" creationId="{E3352E5D-8AC5-C344-FD01-9C92B794056A}"/>
          </ac:spMkLst>
        </pc:spChg>
        <pc:spChg chg="del mod">
          <ac:chgData name="翼 木原" userId="e62c8c8002fb8d46" providerId="LiveId" clId="{AF467180-28EA-4F54-8007-E9369DF7DFFE}" dt="2026-02-23T23:20:59.146" v="4742" actId="478"/>
          <ac:spMkLst>
            <pc:docMk/>
            <pc:sldMk cId="441346375" sldId="285"/>
            <ac:spMk id="10" creationId="{25B2357D-205C-3968-0F07-64CD3B111203}"/>
          </ac:spMkLst>
        </pc:spChg>
        <pc:spChg chg="mod">
          <ac:chgData name="翼 木原" userId="e62c8c8002fb8d46" providerId="LiveId" clId="{AF467180-28EA-4F54-8007-E9369DF7DFFE}" dt="2026-02-24T03:41:33.692" v="5509" actId="164"/>
          <ac:spMkLst>
            <pc:docMk/>
            <pc:sldMk cId="441346375" sldId="285"/>
            <ac:spMk id="11" creationId="{A4FE9D3C-9799-7182-824C-407739AAF77A}"/>
          </ac:spMkLst>
        </pc:spChg>
        <pc:spChg chg="del mod">
          <ac:chgData name="翼 木原" userId="e62c8c8002fb8d46" providerId="LiveId" clId="{AF467180-28EA-4F54-8007-E9369DF7DFFE}" dt="2026-02-23T23:20:59.146" v="4742" actId="478"/>
          <ac:spMkLst>
            <pc:docMk/>
            <pc:sldMk cId="441346375" sldId="285"/>
            <ac:spMk id="12" creationId="{E4A3CD70-111E-A312-9CC0-91687603BC9B}"/>
          </ac:spMkLst>
        </pc:spChg>
        <pc:spChg chg="mod">
          <ac:chgData name="翼 木原" userId="e62c8c8002fb8d46" providerId="LiveId" clId="{AF467180-28EA-4F54-8007-E9369DF7DFFE}" dt="2026-02-24T03:39:56.110" v="5499" actId="164"/>
          <ac:spMkLst>
            <pc:docMk/>
            <pc:sldMk cId="441346375" sldId="285"/>
            <ac:spMk id="13" creationId="{7551ED74-5BAA-4FB5-4A5A-2FA5780191D8}"/>
          </ac:spMkLst>
        </pc:spChg>
        <pc:spChg chg="del">
          <ac:chgData name="翼 木原" userId="e62c8c8002fb8d46" providerId="LiveId" clId="{AF467180-28EA-4F54-8007-E9369DF7DFFE}" dt="2026-02-23T23:20:59.146" v="4742" actId="478"/>
          <ac:spMkLst>
            <pc:docMk/>
            <pc:sldMk cId="441346375" sldId="285"/>
            <ac:spMk id="14" creationId="{EFF37791-D23F-C35D-DEED-28BA4DAE2DDC}"/>
          </ac:spMkLst>
        </pc:spChg>
        <pc:grpChg chg="add mod">
          <ac:chgData name="翼 木原" userId="e62c8c8002fb8d46" providerId="LiveId" clId="{AF467180-28EA-4F54-8007-E9369DF7DFFE}" dt="2026-02-24T03:40:11.300" v="5502" actId="14100"/>
          <ac:grpSpMkLst>
            <pc:docMk/>
            <pc:sldMk cId="441346375" sldId="285"/>
            <ac:grpSpMk id="4" creationId="{A30B7220-A45D-8A86-2C75-BA2DA914C9EF}"/>
          </ac:grpSpMkLst>
        </pc:grpChg>
        <pc:grpChg chg="add mod">
          <ac:chgData name="翼 木原" userId="e62c8c8002fb8d46" providerId="LiveId" clId="{AF467180-28EA-4F54-8007-E9369DF7DFFE}" dt="2026-02-24T03:41:47.125" v="5512" actId="14100"/>
          <ac:grpSpMkLst>
            <pc:docMk/>
            <pc:sldMk cId="441346375" sldId="285"/>
            <ac:grpSpMk id="6" creationId="{486F4FDC-EB50-796B-9FB8-A7444B0FB8C5}"/>
          </ac:grpSpMkLst>
        </pc:grpChg>
        <pc:picChg chg="mod">
          <ac:chgData name="翼 木原" userId="e62c8c8002fb8d46" providerId="LiveId" clId="{AF467180-28EA-4F54-8007-E9369DF7DFFE}" dt="2026-02-24T03:40:52.650" v="5508" actId="14100"/>
          <ac:picMkLst>
            <pc:docMk/>
            <pc:sldMk cId="441346375" sldId="285"/>
            <ac:picMk id="5" creationId="{9EDB145E-429E-1773-E7B3-1556817C2788}"/>
          </ac:picMkLst>
        </pc:picChg>
        <pc:picChg chg="del">
          <ac:chgData name="翼 木原" userId="e62c8c8002fb8d46" providerId="LiveId" clId="{AF467180-28EA-4F54-8007-E9369DF7DFFE}" dt="2026-02-23T23:20:51.477" v="4740" actId="478"/>
          <ac:picMkLst>
            <pc:docMk/>
            <pc:sldMk cId="441346375" sldId="285"/>
            <ac:picMk id="6" creationId="{F32B7CF9-670A-28B1-A52D-271E00CAC72B}"/>
          </ac:picMkLst>
        </pc:picChg>
      </pc:sldChg>
      <pc:sldChg chg="add del">
        <pc:chgData name="翼 木原" userId="e62c8c8002fb8d46" providerId="LiveId" clId="{AF467180-28EA-4F54-8007-E9369DF7DFFE}" dt="2026-02-23T14:30:39.186" v="4059" actId="47"/>
        <pc:sldMkLst>
          <pc:docMk/>
          <pc:sldMk cId="188401200" sldId="286"/>
        </pc:sldMkLst>
      </pc:sldChg>
      <pc:sldChg chg="addSp delSp modSp add mod">
        <pc:chgData name="翼 木原" userId="e62c8c8002fb8d46" providerId="LiveId" clId="{AF467180-28EA-4F54-8007-E9369DF7DFFE}" dt="2026-02-24T05:54:34.588" v="5635" actId="1076"/>
        <pc:sldMkLst>
          <pc:docMk/>
          <pc:sldMk cId="3283452066" sldId="286"/>
        </pc:sldMkLst>
        <pc:spChg chg="del mod">
          <ac:chgData name="翼 木原" userId="e62c8c8002fb8d46" providerId="LiveId" clId="{AF467180-28EA-4F54-8007-E9369DF7DFFE}" dt="2026-02-23T23:24:16.951" v="4765" actId="478"/>
          <ac:spMkLst>
            <pc:docMk/>
            <pc:sldMk cId="3283452066" sldId="286"/>
            <ac:spMk id="3" creationId="{60310168-8A00-D30B-475D-16A5F10B5ED4}"/>
          </ac:spMkLst>
        </pc:spChg>
        <pc:spChg chg="add del mod">
          <ac:chgData name="翼 木原" userId="e62c8c8002fb8d46" providerId="LiveId" clId="{AF467180-28EA-4F54-8007-E9369DF7DFFE}" dt="2026-02-23T23:25:20.821" v="4779" actId="478"/>
          <ac:spMkLst>
            <pc:docMk/>
            <pc:sldMk cId="3283452066" sldId="286"/>
            <ac:spMk id="7" creationId="{71DE1D9E-3DBF-0C7A-7C2C-4E4FF5C2E0F8}"/>
          </ac:spMkLst>
        </pc:spChg>
        <pc:spChg chg="del">
          <ac:chgData name="翼 木原" userId="e62c8c8002fb8d46" providerId="LiveId" clId="{AF467180-28EA-4F54-8007-E9369DF7DFFE}" dt="2026-02-23T23:23:23.371" v="4762" actId="478"/>
          <ac:spMkLst>
            <pc:docMk/>
            <pc:sldMk cId="3283452066" sldId="286"/>
            <ac:spMk id="8" creationId="{0367BBB9-2C12-E48D-5626-AAE3EC0D2A56}"/>
          </ac:spMkLst>
        </pc:spChg>
        <pc:spChg chg="mod ord">
          <ac:chgData name="翼 木原" userId="e62c8c8002fb8d46" providerId="LiveId" clId="{AF467180-28EA-4F54-8007-E9369DF7DFFE}" dt="2026-02-24T03:38:19.020" v="5486" actId="164"/>
          <ac:spMkLst>
            <pc:docMk/>
            <pc:sldMk cId="3283452066" sldId="286"/>
            <ac:spMk id="9" creationId="{E3352E5D-8AC5-C344-FD01-9C92B794056A}"/>
          </ac:spMkLst>
        </pc:spChg>
        <pc:spChg chg="mod ord">
          <ac:chgData name="翼 木原" userId="e62c8c8002fb8d46" providerId="LiveId" clId="{AF467180-28EA-4F54-8007-E9369DF7DFFE}" dt="2026-02-24T03:39:05.361" v="5493" actId="164"/>
          <ac:spMkLst>
            <pc:docMk/>
            <pc:sldMk cId="3283452066" sldId="286"/>
            <ac:spMk id="10" creationId="{25B2357D-205C-3968-0F07-64CD3B111203}"/>
          </ac:spMkLst>
        </pc:spChg>
        <pc:spChg chg="del">
          <ac:chgData name="翼 木原" userId="e62c8c8002fb8d46" providerId="LiveId" clId="{AF467180-28EA-4F54-8007-E9369DF7DFFE}" dt="2026-02-23T23:24:18.790" v="4766" actId="478"/>
          <ac:spMkLst>
            <pc:docMk/>
            <pc:sldMk cId="3283452066" sldId="286"/>
            <ac:spMk id="11" creationId="{A4FE9D3C-9799-7182-824C-407739AAF77A}"/>
          </ac:spMkLst>
        </pc:spChg>
        <pc:spChg chg="add mod">
          <ac:chgData name="翼 木原" userId="e62c8c8002fb8d46" providerId="LiveId" clId="{AF467180-28EA-4F54-8007-E9369DF7DFFE}" dt="2026-02-24T05:54:21.674" v="5633" actId="164"/>
          <ac:spMkLst>
            <pc:docMk/>
            <pc:sldMk cId="3283452066" sldId="286"/>
            <ac:spMk id="11" creationId="{CA8B19DB-61D8-1ABD-5692-8068F39F62D0}"/>
          </ac:spMkLst>
        </pc:spChg>
        <pc:spChg chg="mod ord">
          <ac:chgData name="翼 木原" userId="e62c8c8002fb8d46" providerId="LiveId" clId="{AF467180-28EA-4F54-8007-E9369DF7DFFE}" dt="2026-02-24T03:38:01.987" v="5485" actId="14100"/>
          <ac:spMkLst>
            <pc:docMk/>
            <pc:sldMk cId="3283452066" sldId="286"/>
            <ac:spMk id="12" creationId="{E4A3CD70-111E-A312-9CC0-91687603BC9B}"/>
          </ac:spMkLst>
        </pc:spChg>
        <pc:spChg chg="del">
          <ac:chgData name="翼 木原" userId="e62c8c8002fb8d46" providerId="LiveId" clId="{AF467180-28EA-4F54-8007-E9369DF7DFFE}" dt="2026-02-23T23:24:15.420" v="4764" actId="478"/>
          <ac:spMkLst>
            <pc:docMk/>
            <pc:sldMk cId="3283452066" sldId="286"/>
            <ac:spMk id="13" creationId="{7551ED74-5BAA-4FB5-4A5A-2FA5780191D8}"/>
          </ac:spMkLst>
        </pc:spChg>
        <pc:spChg chg="add mod">
          <ac:chgData name="翼 木原" userId="e62c8c8002fb8d46" providerId="LiveId" clId="{AF467180-28EA-4F54-8007-E9369DF7DFFE}" dt="2026-02-24T05:54:21.674" v="5633" actId="164"/>
          <ac:spMkLst>
            <pc:docMk/>
            <pc:sldMk cId="3283452066" sldId="286"/>
            <ac:spMk id="13" creationId="{F1723E35-DFF2-33F4-226E-0E5D9AFDC9F1}"/>
          </ac:spMkLst>
        </pc:spChg>
        <pc:spChg chg="mod ord">
          <ac:chgData name="翼 木原" userId="e62c8c8002fb8d46" providerId="LiveId" clId="{AF467180-28EA-4F54-8007-E9369DF7DFFE}" dt="2026-02-24T03:39:05.361" v="5493" actId="164"/>
          <ac:spMkLst>
            <pc:docMk/>
            <pc:sldMk cId="3283452066" sldId="286"/>
            <ac:spMk id="14" creationId="{EFF37791-D23F-C35D-DEED-28BA4DAE2DDC}"/>
          </ac:spMkLst>
        </pc:spChg>
        <pc:spChg chg="add mod">
          <ac:chgData name="翼 木原" userId="e62c8c8002fb8d46" providerId="LiveId" clId="{AF467180-28EA-4F54-8007-E9369DF7DFFE}" dt="2026-02-24T05:54:21.674" v="5633" actId="164"/>
          <ac:spMkLst>
            <pc:docMk/>
            <pc:sldMk cId="3283452066" sldId="286"/>
            <ac:spMk id="15" creationId="{2CA23874-4B93-2CC0-76E6-78666FF5E410}"/>
          </ac:spMkLst>
        </pc:spChg>
        <pc:grpChg chg="add mod">
          <ac:chgData name="翼 木原" userId="e62c8c8002fb8d46" providerId="LiveId" clId="{AF467180-28EA-4F54-8007-E9369DF7DFFE}" dt="2026-02-24T03:38:19.020" v="5486" actId="164"/>
          <ac:grpSpMkLst>
            <pc:docMk/>
            <pc:sldMk cId="3283452066" sldId="286"/>
            <ac:grpSpMk id="5" creationId="{2696211B-700B-CA93-FF43-DA7CE840ACB9}"/>
          </ac:grpSpMkLst>
        </pc:grpChg>
        <pc:grpChg chg="add mod">
          <ac:chgData name="翼 木原" userId="e62c8c8002fb8d46" providerId="LiveId" clId="{AF467180-28EA-4F54-8007-E9369DF7DFFE}" dt="2026-02-24T03:39:05.361" v="5493" actId="164"/>
          <ac:grpSpMkLst>
            <pc:docMk/>
            <pc:sldMk cId="3283452066" sldId="286"/>
            <ac:grpSpMk id="7" creationId="{AE914626-0E6E-2E39-07D5-D39158473A90}"/>
          </ac:grpSpMkLst>
        </pc:grpChg>
        <pc:grpChg chg="add mod">
          <ac:chgData name="翼 木原" userId="e62c8c8002fb8d46" providerId="LiveId" clId="{AF467180-28EA-4F54-8007-E9369DF7DFFE}" dt="2026-02-24T05:54:21.674" v="5633" actId="164"/>
          <ac:grpSpMkLst>
            <pc:docMk/>
            <pc:sldMk cId="3283452066" sldId="286"/>
            <ac:grpSpMk id="8" creationId="{A3C4377D-781B-6E63-974C-485F3D88D930}"/>
          </ac:grpSpMkLst>
        </pc:grpChg>
        <pc:grpChg chg="add mod">
          <ac:chgData name="翼 木原" userId="e62c8c8002fb8d46" providerId="LiveId" clId="{AF467180-28EA-4F54-8007-E9369DF7DFFE}" dt="2026-02-24T05:54:27.107" v="5634" actId="1076"/>
          <ac:grpSpMkLst>
            <pc:docMk/>
            <pc:sldMk cId="3283452066" sldId="286"/>
            <ac:grpSpMk id="17" creationId="{AEF99D2E-9A84-056A-8695-7749D7DBE8F9}"/>
          </ac:grpSpMkLst>
        </pc:grpChg>
        <pc:picChg chg="add mod">
          <ac:chgData name="翼 木原" userId="e62c8c8002fb8d46" providerId="LiveId" clId="{AF467180-28EA-4F54-8007-E9369DF7DFFE}" dt="2026-02-24T03:37:14.734" v="5477" actId="1076"/>
          <ac:picMkLst>
            <pc:docMk/>
            <pc:sldMk cId="3283452066" sldId="286"/>
            <ac:picMk id="4" creationId="{D86C7DA1-8795-5C9F-4265-20928C536A7A}"/>
          </ac:picMkLst>
        </pc:picChg>
        <pc:picChg chg="del">
          <ac:chgData name="翼 木原" userId="e62c8c8002fb8d46" providerId="LiveId" clId="{AF467180-28EA-4F54-8007-E9369DF7DFFE}" dt="2026-02-23T23:23:23.371" v="4762" actId="478"/>
          <ac:picMkLst>
            <pc:docMk/>
            <pc:sldMk cId="3283452066" sldId="286"/>
            <ac:picMk id="5" creationId="{9EDB145E-429E-1773-E7B3-1556817C2788}"/>
          </ac:picMkLst>
        </pc:picChg>
        <pc:picChg chg="mod">
          <ac:chgData name="翼 木原" userId="e62c8c8002fb8d46" providerId="LiveId" clId="{AF467180-28EA-4F54-8007-E9369DF7DFFE}" dt="2026-02-24T03:37:14.734" v="5477" actId="1076"/>
          <ac:picMkLst>
            <pc:docMk/>
            <pc:sldMk cId="3283452066" sldId="286"/>
            <ac:picMk id="6" creationId="{F32B7CF9-670A-28B1-A52D-271E00CAC72B}"/>
          </ac:picMkLst>
        </pc:picChg>
        <pc:picChg chg="add mod">
          <ac:chgData name="翼 木原" userId="e62c8c8002fb8d46" providerId="LiveId" clId="{AF467180-28EA-4F54-8007-E9369DF7DFFE}" dt="2026-02-24T05:54:34.588" v="5635" actId="1076"/>
          <ac:picMkLst>
            <pc:docMk/>
            <pc:sldMk cId="3283452066" sldId="286"/>
            <ac:picMk id="16" creationId="{CE42A7D7-08E4-86ED-E21D-17983B84B19A}"/>
          </ac:picMkLst>
        </pc:picChg>
      </pc:sldChg>
      <pc:sldChg chg="modSp add mod">
        <pc:chgData name="翼 木原" userId="e62c8c8002fb8d46" providerId="LiveId" clId="{AF467180-28EA-4F54-8007-E9369DF7DFFE}" dt="2026-02-24T07:31:20.161" v="6141" actId="20577"/>
        <pc:sldMkLst>
          <pc:docMk/>
          <pc:sldMk cId="1323992770" sldId="287"/>
        </pc:sldMkLst>
        <pc:spChg chg="mod">
          <ac:chgData name="翼 木原" userId="e62c8c8002fb8d46" providerId="LiveId" clId="{AF467180-28EA-4F54-8007-E9369DF7DFFE}" dt="2026-02-24T07:31:20.161" v="6141" actId="20577"/>
          <ac:spMkLst>
            <pc:docMk/>
            <pc:sldMk cId="1323992770" sldId="287"/>
            <ac:spMk id="3" creationId="{C106120D-2043-8CBF-A19F-88CA87475C10}"/>
          </ac:spMkLst>
        </pc:spChg>
      </pc:sldChg>
      <pc:sldChg chg="modSp add mod modNotesTx">
        <pc:chgData name="翼 木原" userId="e62c8c8002fb8d46" providerId="LiveId" clId="{AF467180-28EA-4F54-8007-E9369DF7DFFE}" dt="2026-02-24T07:24:19.360" v="6127" actId="20577"/>
        <pc:sldMkLst>
          <pc:docMk/>
          <pc:sldMk cId="2685788959" sldId="288"/>
        </pc:sldMkLst>
        <pc:spChg chg="mod">
          <ac:chgData name="翼 木原" userId="e62c8c8002fb8d46" providerId="LiveId" clId="{AF467180-28EA-4F54-8007-E9369DF7DFFE}" dt="2026-02-23T18:19:07.105" v="4387" actId="20577"/>
          <ac:spMkLst>
            <pc:docMk/>
            <pc:sldMk cId="2685788959" sldId="288"/>
            <ac:spMk id="2" creationId="{55F121EA-5D06-0EAC-10D4-EBCFD6F9E3D4}"/>
          </ac:spMkLst>
        </pc:spChg>
        <pc:spChg chg="mod">
          <ac:chgData name="翼 木原" userId="e62c8c8002fb8d46" providerId="LiveId" clId="{AF467180-28EA-4F54-8007-E9369DF7DFFE}" dt="2026-02-24T07:24:19.360" v="6127" actId="20577"/>
          <ac:spMkLst>
            <pc:docMk/>
            <pc:sldMk cId="2685788959" sldId="288"/>
            <ac:spMk id="3" creationId="{D9934D95-C41F-2431-28E8-B6C5A0618612}"/>
          </ac:spMkLst>
        </pc:spChg>
      </pc:sldChg>
      <pc:sldChg chg="modSp add del mod ord modShow">
        <pc:chgData name="翼 木原" userId="e62c8c8002fb8d46" providerId="LiveId" clId="{AF467180-28EA-4F54-8007-E9369DF7DFFE}" dt="2026-02-24T06:50:41.991" v="6125" actId="47"/>
        <pc:sldMkLst>
          <pc:docMk/>
          <pc:sldMk cId="92819066" sldId="289"/>
        </pc:sldMkLst>
        <pc:spChg chg="mod">
          <ac:chgData name="翼 木原" userId="e62c8c8002fb8d46" providerId="LiveId" clId="{AF467180-28EA-4F54-8007-E9369DF7DFFE}" dt="2026-02-23T17:21:08.415" v="4312" actId="20577"/>
          <ac:spMkLst>
            <pc:docMk/>
            <pc:sldMk cId="92819066" sldId="289"/>
            <ac:spMk id="3" creationId="{A11461B1-07FD-59B9-4500-D5AD00E6E239}"/>
          </ac:spMkLst>
        </pc:spChg>
      </pc:sldChg>
      <pc:sldChg chg="modSp add del mod modShow">
        <pc:chgData name="翼 木原" userId="e62c8c8002fb8d46" providerId="LiveId" clId="{AF467180-28EA-4F54-8007-E9369DF7DFFE}" dt="2026-02-24T06:50:41.991" v="6125" actId="47"/>
        <pc:sldMkLst>
          <pc:docMk/>
          <pc:sldMk cId="4249438845" sldId="290"/>
        </pc:sldMkLst>
        <pc:spChg chg="mod">
          <ac:chgData name="翼 木原" userId="e62c8c8002fb8d46" providerId="LiveId" clId="{AF467180-28EA-4F54-8007-E9369DF7DFFE}" dt="2026-02-23T17:21:16.255" v="4322" actId="20577"/>
          <ac:spMkLst>
            <pc:docMk/>
            <pc:sldMk cId="4249438845" sldId="290"/>
            <ac:spMk id="3" creationId="{001B2EEF-0C55-E68D-03AD-77AF75ABAC89}"/>
          </ac:spMkLst>
        </pc:spChg>
      </pc:sldChg>
      <pc:sldChg chg="modSp add mod">
        <pc:chgData name="翼 木原" userId="e62c8c8002fb8d46" providerId="LiveId" clId="{AF467180-28EA-4F54-8007-E9369DF7DFFE}" dt="2026-02-24T07:33:01.461" v="6169" actId="20577"/>
        <pc:sldMkLst>
          <pc:docMk/>
          <pc:sldMk cId="3507983858" sldId="291"/>
        </pc:sldMkLst>
        <pc:spChg chg="mod">
          <ac:chgData name="翼 木原" userId="e62c8c8002fb8d46" providerId="LiveId" clId="{AF467180-28EA-4F54-8007-E9369DF7DFFE}" dt="2026-02-24T07:33:01.461" v="6169" actId="20577"/>
          <ac:spMkLst>
            <pc:docMk/>
            <pc:sldMk cId="3507983858" sldId="291"/>
            <ac:spMk id="3" creationId="{A252248D-5EF5-89E1-A825-0CE6528E4F42}"/>
          </ac:spMkLst>
        </pc:spChg>
      </pc:sldChg>
      <pc:sldChg chg="add">
        <pc:chgData name="翼 木原" userId="e62c8c8002fb8d46" providerId="LiveId" clId="{AF467180-28EA-4F54-8007-E9369DF7DFFE}" dt="2026-02-24T03:06:44.882" v="5115"/>
        <pc:sldMkLst>
          <pc:docMk/>
          <pc:sldMk cId="517393522" sldId="292"/>
        </pc:sldMkLst>
      </pc:sldChg>
      <pc:sldChg chg="addSp delSp modSp new del mod">
        <pc:chgData name="翼 木原" userId="e62c8c8002fb8d46" providerId="LiveId" clId="{AF467180-28EA-4F54-8007-E9369DF7DFFE}" dt="2026-02-23T23:44:43.569" v="4781" actId="47"/>
        <pc:sldMkLst>
          <pc:docMk/>
          <pc:sldMk cId="3303407074" sldId="292"/>
        </pc:sldMkLst>
        <pc:spChg chg="mod">
          <ac:chgData name="翼 木原" userId="e62c8c8002fb8d46" providerId="LiveId" clId="{AF467180-28EA-4F54-8007-E9369DF7DFFE}" dt="2026-02-23T18:23:37.181" v="4607" actId="20577"/>
          <ac:spMkLst>
            <pc:docMk/>
            <pc:sldMk cId="3303407074" sldId="292"/>
            <ac:spMk id="2" creationId="{B7684CE6-86EC-2C4B-1A83-0365559E32D2}"/>
          </ac:spMkLst>
        </pc:spChg>
        <pc:spChg chg="del">
          <ac:chgData name="翼 木原" userId="e62c8c8002fb8d46" providerId="LiveId" clId="{AF467180-28EA-4F54-8007-E9369DF7DFFE}" dt="2026-02-23T18:23:51.271" v="4608" actId="3680"/>
          <ac:spMkLst>
            <pc:docMk/>
            <pc:sldMk cId="3303407074" sldId="292"/>
            <ac:spMk id="3" creationId="{17B518F0-D680-7507-6A79-8E13B3686568}"/>
          </ac:spMkLst>
        </pc:spChg>
        <pc:spChg chg="add mod">
          <ac:chgData name="翼 木原" userId="e62c8c8002fb8d46" providerId="LiveId" clId="{AF467180-28EA-4F54-8007-E9369DF7DFFE}" dt="2026-02-23T18:25:52.545" v="4654" actId="14100"/>
          <ac:spMkLst>
            <pc:docMk/>
            <pc:sldMk cId="3303407074" sldId="292"/>
            <ac:spMk id="7" creationId="{103718F0-FE49-546F-50FC-A3C54A2F45C4}"/>
          </ac:spMkLst>
        </pc:spChg>
        <pc:graphicFrameChg chg="add del mod ord modGraphic">
          <ac:chgData name="翼 木原" userId="e62c8c8002fb8d46" providerId="LiveId" clId="{AF467180-28EA-4F54-8007-E9369DF7DFFE}" dt="2026-02-23T18:24:23.185" v="4632" actId="478"/>
          <ac:graphicFrameMkLst>
            <pc:docMk/>
            <pc:sldMk cId="3303407074" sldId="292"/>
            <ac:graphicFrameMk id="4" creationId="{33A474C8-3B58-BB34-859E-E94EB8B8254E}"/>
          </ac:graphicFrameMkLst>
        </pc:graphicFrameChg>
        <pc:graphicFrameChg chg="add del mod modGraphic">
          <ac:chgData name="翼 木原" userId="e62c8c8002fb8d46" providerId="LiveId" clId="{AF467180-28EA-4F54-8007-E9369DF7DFFE}" dt="2026-02-23T18:26:07.343" v="4656" actId="478"/>
          <ac:graphicFrameMkLst>
            <pc:docMk/>
            <pc:sldMk cId="3303407074" sldId="292"/>
            <ac:graphicFrameMk id="5" creationId="{5E115A2E-928E-3251-3416-00BA57EED593}"/>
          </ac:graphicFrameMkLst>
        </pc:graphicFrameChg>
      </pc:sldChg>
      <pc:sldChg chg="add del">
        <pc:chgData name="翼 木原" userId="e62c8c8002fb8d46" providerId="LiveId" clId="{AF467180-28EA-4F54-8007-E9369DF7DFFE}" dt="2026-02-23T15:55:55.563" v="4286" actId="47"/>
        <pc:sldMkLst>
          <pc:docMk/>
          <pc:sldMk cId="3484959221" sldId="292"/>
        </pc:sldMkLst>
      </pc:sldChg>
      <pc:sldChg chg="add">
        <pc:chgData name="翼 木原" userId="e62c8c8002fb8d46" providerId="LiveId" clId="{AF467180-28EA-4F54-8007-E9369DF7DFFE}" dt="2026-02-24T03:07:59.624" v="5122"/>
        <pc:sldMkLst>
          <pc:docMk/>
          <pc:sldMk cId="3244551970" sldId="293"/>
        </pc:sldMkLst>
      </pc:sldChg>
      <pc:sldChg chg="modSp add mod">
        <pc:chgData name="翼 木原" userId="e62c8c8002fb8d46" providerId="LiveId" clId="{AF467180-28EA-4F54-8007-E9369DF7DFFE}" dt="2026-02-24T03:54:49.167" v="5595" actId="20577"/>
        <pc:sldMkLst>
          <pc:docMk/>
          <pc:sldMk cId="372026148" sldId="294"/>
        </pc:sldMkLst>
        <pc:spChg chg="mod">
          <ac:chgData name="翼 木原" userId="e62c8c8002fb8d46" providerId="LiveId" clId="{AF467180-28EA-4F54-8007-E9369DF7DFFE}" dt="2026-02-24T03:54:49.167" v="5595" actId="20577"/>
          <ac:spMkLst>
            <pc:docMk/>
            <pc:sldMk cId="372026148" sldId="294"/>
            <ac:spMk id="3" creationId="{D00D0B9F-1A8B-DB9C-B31D-2C9185B774AA}"/>
          </ac:spMkLst>
        </pc:spChg>
      </pc:sldChg>
      <pc:sldChg chg="add del">
        <pc:chgData name="翼 木原" userId="e62c8c8002fb8d46" providerId="LiveId" clId="{AF467180-28EA-4F54-8007-E9369DF7DFFE}" dt="2026-02-24T03:08:32.234" v="5125" actId="47"/>
        <pc:sldMkLst>
          <pc:docMk/>
          <pc:sldMk cId="1303183707" sldId="294"/>
        </pc:sldMkLst>
      </pc:sldChg>
      <pc:sldChg chg="add">
        <pc:chgData name="翼 木原" userId="e62c8c8002fb8d46" providerId="LiveId" clId="{AF467180-28EA-4F54-8007-E9369DF7DFFE}" dt="2026-02-24T03:08:52.539" v="5128"/>
        <pc:sldMkLst>
          <pc:docMk/>
          <pc:sldMk cId="2511886827" sldId="295"/>
        </pc:sldMkLst>
      </pc:sldChg>
      <pc:sldChg chg="add">
        <pc:chgData name="翼 木原" userId="e62c8c8002fb8d46" providerId="LiveId" clId="{AF467180-28EA-4F54-8007-E9369DF7DFFE}" dt="2026-02-24T03:09:11.142" v="5130"/>
        <pc:sldMkLst>
          <pc:docMk/>
          <pc:sldMk cId="502713951" sldId="296"/>
        </pc:sldMkLst>
      </pc:sldChg>
      <pc:sldChg chg="add">
        <pc:chgData name="翼 木原" userId="e62c8c8002fb8d46" providerId="LiveId" clId="{AF467180-28EA-4F54-8007-E9369DF7DFFE}" dt="2026-02-24T03:10:25.886" v="5138"/>
        <pc:sldMkLst>
          <pc:docMk/>
          <pc:sldMk cId="1067923806" sldId="297"/>
        </pc:sldMkLst>
      </pc:sldChg>
      <pc:sldChg chg="modSp new mod">
        <pc:chgData name="翼 木原" userId="e62c8c8002fb8d46" providerId="LiveId" clId="{AF467180-28EA-4F54-8007-E9369DF7DFFE}" dt="2026-02-24T06:06:47.519" v="6124" actId="20577"/>
        <pc:sldMkLst>
          <pc:docMk/>
          <pc:sldMk cId="395422495" sldId="298"/>
        </pc:sldMkLst>
        <pc:spChg chg="mod">
          <ac:chgData name="翼 木原" userId="e62c8c8002fb8d46" providerId="LiveId" clId="{AF467180-28EA-4F54-8007-E9369DF7DFFE}" dt="2026-02-24T03:30:56.744" v="5166" actId="20577"/>
          <ac:spMkLst>
            <pc:docMk/>
            <pc:sldMk cId="395422495" sldId="298"/>
            <ac:spMk id="2" creationId="{DA5C2082-7C2C-38ED-30B7-A4B182A02B73}"/>
          </ac:spMkLst>
        </pc:spChg>
        <pc:spChg chg="mod">
          <ac:chgData name="翼 木原" userId="e62c8c8002fb8d46" providerId="LiveId" clId="{AF467180-28EA-4F54-8007-E9369DF7DFFE}" dt="2026-02-24T06:06:47.519" v="6124" actId="20577"/>
          <ac:spMkLst>
            <pc:docMk/>
            <pc:sldMk cId="395422495" sldId="298"/>
            <ac:spMk id="3" creationId="{A6ACC6A1-AAEA-831E-711E-2CF7FE3C1CFB}"/>
          </ac:spMkLst>
        </pc:spChg>
      </pc:sldChg>
      <pc:sldChg chg="modSp add del mod">
        <pc:chgData name="翼 木原" userId="e62c8c8002fb8d46" providerId="LiveId" clId="{AF467180-28EA-4F54-8007-E9369DF7DFFE}" dt="2026-02-24T03:18:47.639" v="5144" actId="47"/>
        <pc:sldMkLst>
          <pc:docMk/>
          <pc:sldMk cId="2913371398" sldId="298"/>
        </pc:sldMkLst>
        <pc:spChg chg="mod">
          <ac:chgData name="翼 木原" userId="e62c8c8002fb8d46" providerId="LiveId" clId="{AF467180-28EA-4F54-8007-E9369DF7DFFE}" dt="2026-02-24T03:18:41.969" v="5141" actId="1076"/>
          <ac:spMkLst>
            <pc:docMk/>
            <pc:sldMk cId="2913371398" sldId="298"/>
            <ac:spMk id="3" creationId="{B3B878A8-B2AB-E36B-0C5D-38C91B13B9C0}"/>
          </ac:spMkLst>
        </pc:spChg>
        <pc:picChg chg="mod">
          <ac:chgData name="翼 木原" userId="e62c8c8002fb8d46" providerId="LiveId" clId="{AF467180-28EA-4F54-8007-E9369DF7DFFE}" dt="2026-02-24T03:18:44.609" v="5143" actId="1076"/>
          <ac:picMkLst>
            <pc:docMk/>
            <pc:sldMk cId="2913371398" sldId="298"/>
            <ac:picMk id="5" creationId="{C79AB2AD-2C6E-3490-66DE-6BFE02695B4E}"/>
          </ac:picMkLst>
        </pc:picChg>
      </pc:sldChg>
      <pc:sldChg chg="modSp add del mod">
        <pc:chgData name="翼 木原" userId="e62c8c8002fb8d46" providerId="LiveId" clId="{AF467180-28EA-4F54-8007-E9369DF7DFFE}" dt="2026-02-24T03:39:18.867" v="5494" actId="47"/>
        <pc:sldMkLst>
          <pc:docMk/>
          <pc:sldMk cId="1930294322" sldId="299"/>
        </pc:sldMkLst>
        <pc:picChg chg="mod">
          <ac:chgData name="翼 木原" userId="e62c8c8002fb8d46" providerId="LiveId" clId="{AF467180-28EA-4F54-8007-E9369DF7DFFE}" dt="2026-02-24T03:35:58.938" v="5468" actId="1076"/>
          <ac:picMkLst>
            <pc:docMk/>
            <pc:sldMk cId="1930294322" sldId="299"/>
            <ac:picMk id="5" creationId="{4DA5679D-AE36-0F62-F234-91B312B9F11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31365-2E41-4ACF-AD26-E0EB19527D55}" type="datetimeFigureOut">
              <a:rPr kumimoji="1" lang="ja-JP" altLang="en-US" smtClean="0"/>
              <a:t>2026/2/24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0274D-56EA-4E5A-A7EB-646306960CDB}" type="slidenum">
              <a:rPr kumimoji="1" lang="ja-JP" altLang="en-US" smtClean="0"/>
              <a:t>‹#›</a:t>
            </a:fld>
            <a:endParaRPr kumimoji="1" lang="ja-JP" altLang="en-US"/>
          </a:p>
        </p:txBody>
      </p:sp>
    </p:spTree>
    <p:extLst>
      <p:ext uri="{BB962C8B-B14F-4D97-AF65-F5344CB8AC3E}">
        <p14:creationId xmlns:p14="http://schemas.microsoft.com/office/powerpoint/2010/main" val="21845540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2025</a:t>
            </a:r>
            <a:r>
              <a:rPr kumimoji="1" lang="ja-JP" altLang="en-US" dirty="0"/>
              <a:t>年</a:t>
            </a:r>
            <a:r>
              <a:rPr kumimoji="1" lang="en-US" altLang="ja-JP" dirty="0"/>
              <a:t>1</a:t>
            </a:r>
            <a:r>
              <a:rPr kumimoji="1" lang="ja-JP" altLang="en-US" dirty="0"/>
              <a:t>月 </a:t>
            </a:r>
            <a:r>
              <a:rPr kumimoji="1" lang="en-US" altLang="ja-JP" dirty="0"/>
              <a:t>Accept</a:t>
            </a:r>
            <a:endParaRPr kumimoji="1" lang="ja-JP" altLang="en-US" dirty="0"/>
          </a:p>
        </p:txBody>
      </p:sp>
      <p:sp>
        <p:nvSpPr>
          <p:cNvPr id="4" name="スライド番号プレースホルダー 3"/>
          <p:cNvSpPr>
            <a:spLocks noGrp="1"/>
          </p:cNvSpPr>
          <p:nvPr>
            <p:ph type="sldNum" sz="quarter" idx="5"/>
          </p:nvPr>
        </p:nvSpPr>
        <p:spPr/>
        <p:txBody>
          <a:bodyPr/>
          <a:lstStyle/>
          <a:p>
            <a:fld id="{BAC0274D-56EA-4E5A-A7EB-646306960CDB}" type="slidenum">
              <a:rPr kumimoji="1" lang="ja-JP" altLang="en-US" smtClean="0"/>
              <a:t>1</a:t>
            </a:fld>
            <a:endParaRPr kumimoji="1" lang="ja-JP" altLang="en-US"/>
          </a:p>
        </p:txBody>
      </p:sp>
    </p:spTree>
    <p:extLst>
      <p:ext uri="{BB962C8B-B14F-4D97-AF65-F5344CB8AC3E}">
        <p14:creationId xmlns:p14="http://schemas.microsoft.com/office/powerpoint/2010/main" val="174022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CA107-E459-30D1-5B82-A38CA226F4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37C2F9B-A01F-F619-325C-B36A8AA5F84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AAA17B5-1D60-71B3-DF1B-1FE0FC9DDDEA}"/>
              </a:ext>
            </a:extLst>
          </p:cNvPr>
          <p:cNvSpPr>
            <a:spLocks noGrp="1"/>
          </p:cNvSpPr>
          <p:nvPr>
            <p:ph type="body" idx="1"/>
          </p:nvPr>
        </p:nvSpPr>
        <p:spPr/>
        <p:txBody>
          <a:bodyPr/>
          <a:lstStyle/>
          <a:p>
            <a:r>
              <a:rPr kumimoji="1" lang="ja-JP" altLang="en-US" dirty="0"/>
              <a:t>年齢：６２歳。６３歳。</a:t>
            </a:r>
            <a:endParaRPr kumimoji="1" lang="en-US" altLang="ja-JP" dirty="0"/>
          </a:p>
          <a:p>
            <a:r>
              <a:rPr kumimoji="1" lang="ja-JP" altLang="en-US" dirty="0"/>
              <a:t>男性が多い</a:t>
            </a:r>
            <a:endParaRPr kumimoji="1" lang="en-US" altLang="ja-JP" dirty="0"/>
          </a:p>
          <a:p>
            <a:r>
              <a:rPr kumimoji="1" lang="ja-JP" altLang="en-US" dirty="0"/>
              <a:t>半分以上の目撃あり</a:t>
            </a:r>
            <a:br>
              <a:rPr kumimoji="1" lang="en-US" altLang="ja-JP" dirty="0"/>
            </a:br>
            <a:r>
              <a:rPr kumimoji="1" lang="ja-JP" altLang="en-US" dirty="0"/>
              <a:t>救急隊到着まで６分前後→日本より早い</a:t>
            </a:r>
            <a:endParaRPr kumimoji="1" lang="en-US" altLang="ja-JP" dirty="0"/>
          </a:p>
          <a:p>
            <a:r>
              <a:rPr kumimoji="1" lang="en-US" altLang="ja-JP" dirty="0"/>
              <a:t>VF</a:t>
            </a:r>
            <a:r>
              <a:rPr kumimoji="1" lang="ja-JP" altLang="en-US" dirty="0"/>
              <a:t>の患者が多い</a:t>
            </a:r>
            <a:br>
              <a:rPr kumimoji="1" lang="en-US" altLang="ja-JP" dirty="0"/>
            </a:br>
            <a:r>
              <a:rPr kumimoji="1" lang="ja-JP" altLang="en-US" dirty="0"/>
              <a:t>プライベートな空間、家での発生が多い</a:t>
            </a:r>
            <a:br>
              <a:rPr kumimoji="1" lang="en-US" altLang="ja-JP" dirty="0"/>
            </a:br>
            <a:r>
              <a:rPr kumimoji="1" lang="ja-JP" altLang="en-US" dirty="0"/>
              <a:t>薬の量は規定量</a:t>
            </a:r>
            <a:endParaRPr kumimoji="1" lang="en-US" altLang="ja-JP" dirty="0"/>
          </a:p>
          <a:p>
            <a:r>
              <a:rPr kumimoji="1" lang="ja-JP" altLang="en-US" dirty="0"/>
              <a:t>静脈路と骨髄路はほとんど同率に近い</a:t>
            </a:r>
            <a:endParaRPr kumimoji="1" lang="en-US" altLang="ja-JP" dirty="0"/>
          </a:p>
          <a:p>
            <a:r>
              <a:rPr kumimoji="1" lang="ja-JP" altLang="en-US" dirty="0"/>
              <a:t>薬剤投与までは１１分前後</a:t>
            </a:r>
            <a:endParaRPr kumimoji="1" lang="en-US" altLang="ja-JP" dirty="0"/>
          </a:p>
          <a:p>
            <a:r>
              <a:rPr kumimoji="1" lang="ja-JP" altLang="en-US" dirty="0"/>
              <a:t>アミオダロン投与前は４回前後のショックが多い。</a:t>
            </a:r>
            <a:endParaRPr kumimoji="1" lang="en-US" altLang="ja-JP" dirty="0"/>
          </a:p>
          <a:p>
            <a:r>
              <a:rPr kumimoji="1" lang="ja-JP" altLang="en-US" dirty="0"/>
              <a:t>リドカインでは３回前後のショック回数</a:t>
            </a:r>
            <a:endParaRPr kumimoji="1" lang="en-US" altLang="ja-JP" dirty="0"/>
          </a:p>
          <a:p>
            <a:r>
              <a:rPr kumimoji="1" lang="ja-JP" altLang="en-US" dirty="0"/>
              <a:t>投与後のショックではリドカインのほうが回数が少なかった</a:t>
            </a:r>
            <a:endParaRPr kumimoji="1" lang="en-US" altLang="ja-JP" dirty="0"/>
          </a:p>
          <a:p>
            <a:r>
              <a:rPr kumimoji="1" lang="en-US" altLang="ja-JP" dirty="0"/>
              <a:t>ROSC</a:t>
            </a:r>
            <a:r>
              <a:rPr kumimoji="1" lang="ja-JP" altLang="en-US" dirty="0"/>
              <a:t>までの時間はどちらも</a:t>
            </a:r>
            <a:r>
              <a:rPr kumimoji="1" lang="en-US" altLang="ja-JP" dirty="0"/>
              <a:t>27</a:t>
            </a:r>
            <a:r>
              <a:rPr kumimoji="1" lang="ja-JP" altLang="en-US" dirty="0"/>
              <a:t>，</a:t>
            </a:r>
            <a:r>
              <a:rPr kumimoji="1" lang="en-US" altLang="ja-JP" dirty="0"/>
              <a:t>8</a:t>
            </a:r>
            <a:r>
              <a:rPr kumimoji="1" lang="ja-JP" altLang="en-US" dirty="0"/>
              <a:t>分</a:t>
            </a:r>
            <a:endParaRPr kumimoji="1" lang="en-US" altLang="ja-JP" dirty="0"/>
          </a:p>
          <a:p>
            <a:r>
              <a:rPr kumimoji="1" lang="ja-JP" altLang="en-US" dirty="0"/>
              <a:t>ほとんどの症例で</a:t>
            </a:r>
            <a:r>
              <a:rPr kumimoji="1" lang="en-US" altLang="ja-JP" dirty="0"/>
              <a:t>DSD</a:t>
            </a:r>
            <a:r>
              <a:rPr kumimoji="1" lang="ja-JP" altLang="en-US" dirty="0"/>
              <a:t>されず</a:t>
            </a:r>
            <a:endParaRPr kumimoji="1" lang="en-US" altLang="ja-JP" dirty="0"/>
          </a:p>
          <a:p>
            <a:r>
              <a:rPr kumimoji="1" lang="en-US" altLang="ja-JP" dirty="0"/>
              <a:t>ROSC</a:t>
            </a:r>
            <a:r>
              <a:rPr kumimoji="1" lang="ja-JP" altLang="en-US" dirty="0"/>
              <a:t>後の徐脈ではわずかにアミオダロンが高い</a:t>
            </a:r>
            <a:endParaRPr kumimoji="1" lang="en-US" altLang="ja-JP" dirty="0"/>
          </a:p>
          <a:p>
            <a:r>
              <a:rPr kumimoji="1" lang="en-US" altLang="ja-JP" dirty="0"/>
              <a:t>ROSC</a:t>
            </a:r>
            <a:r>
              <a:rPr kumimoji="1" lang="ja-JP" altLang="en-US" dirty="0"/>
              <a:t>後の低血圧でもわずかにアミオダロンがたかい</a:t>
            </a:r>
            <a:endParaRPr kumimoji="1" lang="en-US" altLang="ja-JP" dirty="0"/>
          </a:p>
          <a:p>
            <a:r>
              <a:rPr kumimoji="1" lang="ja-JP" altLang="en-US" dirty="0"/>
              <a:t>どちらも発生するのは同率くらい</a:t>
            </a:r>
            <a:endParaRPr kumimoji="1" lang="en-US" altLang="ja-JP" dirty="0"/>
          </a:p>
          <a:p>
            <a:r>
              <a:rPr kumimoji="1" lang="en-US" altLang="ja-JP" dirty="0"/>
              <a:t>ROSC</a:t>
            </a:r>
            <a:r>
              <a:rPr kumimoji="1" lang="ja-JP" altLang="en-US" dirty="0"/>
              <a:t>後のペーシングはほぼされていない</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C464B8D1-5C05-F185-6068-5E0D5312B3AB}"/>
              </a:ext>
            </a:extLst>
          </p:cNvPr>
          <p:cNvSpPr>
            <a:spLocks noGrp="1"/>
          </p:cNvSpPr>
          <p:nvPr>
            <p:ph type="sldNum" sz="quarter" idx="5"/>
          </p:nvPr>
        </p:nvSpPr>
        <p:spPr/>
        <p:txBody>
          <a:bodyPr/>
          <a:lstStyle/>
          <a:p>
            <a:fld id="{BAC0274D-56EA-4E5A-A7EB-646306960CDB}" type="slidenum">
              <a:rPr kumimoji="1" lang="ja-JP" altLang="en-US" smtClean="0"/>
              <a:t>15</a:t>
            </a:fld>
            <a:endParaRPr kumimoji="1" lang="ja-JP" altLang="en-US"/>
          </a:p>
        </p:txBody>
      </p:sp>
    </p:spTree>
    <p:extLst>
      <p:ext uri="{BB962C8B-B14F-4D97-AF65-F5344CB8AC3E}">
        <p14:creationId xmlns:p14="http://schemas.microsoft.com/office/powerpoint/2010/main" val="41689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CA107-E459-30D1-5B82-A38CA226F4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37C2F9B-A01F-F619-325C-B36A8AA5F84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AAA17B5-1D60-71B3-DF1B-1FE0FC9DDDEA}"/>
              </a:ext>
            </a:extLst>
          </p:cNvPr>
          <p:cNvSpPr>
            <a:spLocks noGrp="1"/>
          </p:cNvSpPr>
          <p:nvPr>
            <p:ph type="body" idx="1"/>
          </p:nvPr>
        </p:nvSpPr>
        <p:spPr/>
        <p:txBody>
          <a:bodyPr/>
          <a:lstStyle/>
          <a:p>
            <a:r>
              <a:rPr kumimoji="1" lang="ja-JP" altLang="en-US" dirty="0"/>
              <a:t>年齢：６２歳。６３歳。</a:t>
            </a:r>
            <a:endParaRPr kumimoji="1" lang="en-US" altLang="ja-JP" dirty="0"/>
          </a:p>
          <a:p>
            <a:r>
              <a:rPr kumimoji="1" lang="ja-JP" altLang="en-US" dirty="0"/>
              <a:t>男性が多い</a:t>
            </a:r>
            <a:endParaRPr kumimoji="1" lang="en-US" altLang="ja-JP" dirty="0"/>
          </a:p>
          <a:p>
            <a:r>
              <a:rPr kumimoji="1" lang="ja-JP" altLang="en-US" dirty="0"/>
              <a:t>半分以上の目撃あり</a:t>
            </a:r>
            <a:br>
              <a:rPr kumimoji="1" lang="en-US" altLang="ja-JP" dirty="0"/>
            </a:br>
            <a:r>
              <a:rPr kumimoji="1" lang="ja-JP" altLang="en-US" dirty="0"/>
              <a:t>救急隊到着まで６分前後→日本より早い</a:t>
            </a:r>
            <a:endParaRPr kumimoji="1" lang="en-US" altLang="ja-JP" dirty="0"/>
          </a:p>
          <a:p>
            <a:r>
              <a:rPr kumimoji="1" lang="en-US" altLang="ja-JP" dirty="0"/>
              <a:t>VF</a:t>
            </a:r>
            <a:r>
              <a:rPr kumimoji="1" lang="ja-JP" altLang="en-US" dirty="0"/>
              <a:t>の患者が多い</a:t>
            </a:r>
            <a:br>
              <a:rPr kumimoji="1" lang="en-US" altLang="ja-JP" dirty="0"/>
            </a:br>
            <a:r>
              <a:rPr kumimoji="1" lang="ja-JP" altLang="en-US" dirty="0"/>
              <a:t>プライベートな空間、家での発生が多い</a:t>
            </a:r>
            <a:br>
              <a:rPr kumimoji="1" lang="en-US" altLang="ja-JP" dirty="0"/>
            </a:br>
            <a:r>
              <a:rPr kumimoji="1" lang="ja-JP" altLang="en-US" dirty="0"/>
              <a:t>薬の量は規定量</a:t>
            </a:r>
            <a:endParaRPr kumimoji="1" lang="en-US" altLang="ja-JP" dirty="0"/>
          </a:p>
          <a:p>
            <a:r>
              <a:rPr kumimoji="1" lang="ja-JP" altLang="en-US" dirty="0"/>
              <a:t>静脈路と骨髄路はほとんど同率に近い</a:t>
            </a:r>
            <a:endParaRPr kumimoji="1" lang="en-US" altLang="ja-JP" dirty="0"/>
          </a:p>
          <a:p>
            <a:r>
              <a:rPr kumimoji="1" lang="ja-JP" altLang="en-US" dirty="0"/>
              <a:t>薬剤投与までは１１分前後</a:t>
            </a:r>
            <a:endParaRPr kumimoji="1" lang="en-US" altLang="ja-JP" dirty="0"/>
          </a:p>
          <a:p>
            <a:r>
              <a:rPr kumimoji="1" lang="ja-JP" altLang="en-US" dirty="0"/>
              <a:t>アミオダロン投与前は４回前後のショックが多い。</a:t>
            </a:r>
            <a:endParaRPr kumimoji="1" lang="en-US" altLang="ja-JP" dirty="0"/>
          </a:p>
          <a:p>
            <a:r>
              <a:rPr kumimoji="1" lang="ja-JP" altLang="en-US" dirty="0"/>
              <a:t>リドカインでは３回前後のショック回数</a:t>
            </a:r>
            <a:endParaRPr kumimoji="1" lang="en-US" altLang="ja-JP" dirty="0"/>
          </a:p>
          <a:p>
            <a:r>
              <a:rPr kumimoji="1" lang="ja-JP" altLang="en-US" dirty="0"/>
              <a:t>投与後のショックではリドカインのほうが回数が少なかった</a:t>
            </a:r>
            <a:endParaRPr kumimoji="1" lang="en-US" altLang="ja-JP" dirty="0"/>
          </a:p>
          <a:p>
            <a:r>
              <a:rPr kumimoji="1" lang="en-US" altLang="ja-JP" dirty="0"/>
              <a:t>ROSC</a:t>
            </a:r>
            <a:r>
              <a:rPr kumimoji="1" lang="ja-JP" altLang="en-US" dirty="0"/>
              <a:t>までの時間はどちらも</a:t>
            </a:r>
            <a:r>
              <a:rPr kumimoji="1" lang="en-US" altLang="ja-JP" dirty="0"/>
              <a:t>27</a:t>
            </a:r>
            <a:r>
              <a:rPr kumimoji="1" lang="ja-JP" altLang="en-US" dirty="0"/>
              <a:t>，</a:t>
            </a:r>
            <a:r>
              <a:rPr kumimoji="1" lang="en-US" altLang="ja-JP" dirty="0"/>
              <a:t>8</a:t>
            </a:r>
            <a:r>
              <a:rPr kumimoji="1" lang="ja-JP" altLang="en-US" dirty="0"/>
              <a:t>分</a:t>
            </a:r>
            <a:endParaRPr kumimoji="1" lang="en-US" altLang="ja-JP" dirty="0"/>
          </a:p>
          <a:p>
            <a:r>
              <a:rPr kumimoji="1" lang="ja-JP" altLang="en-US" dirty="0"/>
              <a:t>ほとんどの症例で</a:t>
            </a:r>
            <a:r>
              <a:rPr kumimoji="1" lang="en-US" altLang="ja-JP" dirty="0"/>
              <a:t>DSD</a:t>
            </a:r>
            <a:r>
              <a:rPr kumimoji="1" lang="ja-JP" altLang="en-US" dirty="0"/>
              <a:t>されず</a:t>
            </a:r>
            <a:endParaRPr kumimoji="1" lang="en-US" altLang="ja-JP" dirty="0"/>
          </a:p>
          <a:p>
            <a:r>
              <a:rPr kumimoji="1" lang="en-US" altLang="ja-JP" dirty="0"/>
              <a:t>ROSC</a:t>
            </a:r>
            <a:r>
              <a:rPr kumimoji="1" lang="ja-JP" altLang="en-US" dirty="0"/>
              <a:t>後の徐脈ではわずかにアミオダロンが高い</a:t>
            </a:r>
            <a:endParaRPr kumimoji="1" lang="en-US" altLang="ja-JP" dirty="0"/>
          </a:p>
          <a:p>
            <a:r>
              <a:rPr kumimoji="1" lang="en-US" altLang="ja-JP" dirty="0"/>
              <a:t>ROSC</a:t>
            </a:r>
            <a:r>
              <a:rPr kumimoji="1" lang="ja-JP" altLang="en-US" dirty="0"/>
              <a:t>後の低血圧でもわずかにアミオダロンがたかい</a:t>
            </a:r>
            <a:endParaRPr kumimoji="1" lang="en-US" altLang="ja-JP" dirty="0"/>
          </a:p>
          <a:p>
            <a:r>
              <a:rPr kumimoji="1" lang="ja-JP" altLang="en-US" dirty="0"/>
              <a:t>どちらも発生するのは同率くらい</a:t>
            </a:r>
            <a:endParaRPr kumimoji="1" lang="en-US" altLang="ja-JP" dirty="0"/>
          </a:p>
          <a:p>
            <a:r>
              <a:rPr kumimoji="1" lang="en-US" altLang="ja-JP" dirty="0"/>
              <a:t>ROSC</a:t>
            </a:r>
            <a:r>
              <a:rPr kumimoji="1" lang="ja-JP" altLang="en-US" dirty="0"/>
              <a:t>後のペーシングはほぼされていない</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C464B8D1-5C05-F185-6068-5E0D5312B3AB}"/>
              </a:ext>
            </a:extLst>
          </p:cNvPr>
          <p:cNvSpPr>
            <a:spLocks noGrp="1"/>
          </p:cNvSpPr>
          <p:nvPr>
            <p:ph type="sldNum" sz="quarter" idx="5"/>
          </p:nvPr>
        </p:nvSpPr>
        <p:spPr/>
        <p:txBody>
          <a:bodyPr/>
          <a:lstStyle/>
          <a:p>
            <a:fld id="{BAC0274D-56EA-4E5A-A7EB-646306960CDB}" type="slidenum">
              <a:rPr kumimoji="1" lang="ja-JP" altLang="en-US" smtClean="0"/>
              <a:t>16</a:t>
            </a:fld>
            <a:endParaRPr kumimoji="1" lang="ja-JP" altLang="en-US"/>
          </a:p>
        </p:txBody>
      </p:sp>
    </p:spTree>
    <p:extLst>
      <p:ext uri="{BB962C8B-B14F-4D97-AF65-F5344CB8AC3E}">
        <p14:creationId xmlns:p14="http://schemas.microsoft.com/office/powerpoint/2010/main" val="416890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ROSC</a:t>
            </a:r>
            <a:r>
              <a:rPr kumimoji="1" lang="ja-JP" altLang="en-US" dirty="0"/>
              <a:t>率はアミオダロン</a:t>
            </a:r>
            <a:r>
              <a:rPr kumimoji="1" lang="en-US" altLang="ja-JP" dirty="0"/>
              <a:t>30.4%</a:t>
            </a:r>
            <a:r>
              <a:rPr kumimoji="1" lang="ja-JP" altLang="en-US" dirty="0"/>
              <a:t>・リドカイン</a:t>
            </a:r>
            <a:r>
              <a:rPr kumimoji="1" lang="en-US" altLang="ja-JP" dirty="0"/>
              <a:t>36%</a:t>
            </a:r>
            <a:r>
              <a:rPr kumimoji="1" lang="ja-JP" altLang="en-US" dirty="0"/>
              <a:t>とリドカインのほうが高かった</a:t>
            </a:r>
            <a:endParaRPr kumimoji="1" lang="en-US" altLang="ja-JP" dirty="0"/>
          </a:p>
          <a:p>
            <a:r>
              <a:rPr kumimoji="1" lang="ja-JP" altLang="en-US" dirty="0"/>
              <a:t>死亡ではリドカインのほうが低くなっていた</a:t>
            </a:r>
          </a:p>
        </p:txBody>
      </p:sp>
      <p:sp>
        <p:nvSpPr>
          <p:cNvPr id="4" name="スライド番号プレースホルダー 3"/>
          <p:cNvSpPr>
            <a:spLocks noGrp="1"/>
          </p:cNvSpPr>
          <p:nvPr>
            <p:ph type="sldNum" sz="quarter" idx="5"/>
          </p:nvPr>
        </p:nvSpPr>
        <p:spPr/>
        <p:txBody>
          <a:bodyPr/>
          <a:lstStyle/>
          <a:p>
            <a:fld id="{BAC0274D-56EA-4E5A-A7EB-646306960CDB}" type="slidenum">
              <a:rPr kumimoji="1" lang="ja-JP" altLang="en-US" smtClean="0"/>
              <a:t>17</a:t>
            </a:fld>
            <a:endParaRPr kumimoji="1" lang="ja-JP" altLang="en-US"/>
          </a:p>
        </p:txBody>
      </p:sp>
    </p:spTree>
    <p:extLst>
      <p:ext uri="{BB962C8B-B14F-4D97-AF65-F5344CB8AC3E}">
        <p14:creationId xmlns:p14="http://schemas.microsoft.com/office/powerpoint/2010/main" val="2384598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（主解析ではオッズ比が</a:t>
            </a:r>
            <a:r>
              <a:rPr kumimoji="1" lang="en-US" altLang="ja-JP" dirty="0"/>
              <a:t>1.29</a:t>
            </a:r>
            <a:r>
              <a:rPr kumimoji="1" lang="ja-JP" altLang="en-US" dirty="0"/>
              <a:t>でリドカインが病院前での</a:t>
            </a:r>
            <a:r>
              <a:rPr kumimoji="1" lang="en-US" altLang="ja-JP" dirty="0"/>
              <a:t>ROSC</a:t>
            </a:r>
            <a:r>
              <a:rPr kumimoji="1" lang="ja-JP" altLang="en-US" dirty="0"/>
              <a:t>が高い）</a:t>
            </a:r>
            <a:endParaRPr kumimoji="1" lang="en-US" altLang="ja-JP" dirty="0"/>
          </a:p>
          <a:p>
            <a:r>
              <a:rPr kumimoji="1" lang="ja-JP" altLang="en-US" dirty="0"/>
              <a:t>感度解析では解析方法や定義の変更をしても結果の方向性は一貫している</a:t>
            </a:r>
            <a:endParaRPr kumimoji="1" lang="en-US" altLang="ja-JP" dirty="0"/>
          </a:p>
          <a:p>
            <a:r>
              <a:rPr kumimoji="1" lang="ja-JP" altLang="en-US" dirty="0"/>
              <a:t>大きくアミオダロン有利の解析は見られず</a:t>
            </a:r>
            <a:endParaRPr kumimoji="1" lang="en-US" altLang="ja-JP" dirty="0"/>
          </a:p>
          <a:p>
            <a:r>
              <a:rPr kumimoji="1" lang="ja-JP" altLang="en-US" dirty="0"/>
              <a:t>区間がやや広く不確実性がある</a:t>
            </a:r>
            <a:endParaRPr kumimoji="1" lang="en-US" altLang="ja-JP" dirty="0"/>
          </a:p>
          <a:p>
            <a:r>
              <a:rPr kumimoji="1" lang="ja-JP" altLang="en-US" dirty="0"/>
              <a:t>リドカイン有利であるといえる</a:t>
            </a:r>
          </a:p>
        </p:txBody>
      </p:sp>
      <p:sp>
        <p:nvSpPr>
          <p:cNvPr id="4" name="スライド番号プレースホルダー 3"/>
          <p:cNvSpPr>
            <a:spLocks noGrp="1"/>
          </p:cNvSpPr>
          <p:nvPr>
            <p:ph type="sldNum" sz="quarter" idx="5"/>
          </p:nvPr>
        </p:nvSpPr>
        <p:spPr/>
        <p:txBody>
          <a:bodyPr/>
          <a:lstStyle/>
          <a:p>
            <a:fld id="{BAC0274D-56EA-4E5A-A7EB-646306960CDB}" type="slidenum">
              <a:rPr kumimoji="1" lang="ja-JP" altLang="en-US" smtClean="0"/>
              <a:t>18</a:t>
            </a:fld>
            <a:endParaRPr kumimoji="1" lang="ja-JP" altLang="en-US"/>
          </a:p>
        </p:txBody>
      </p:sp>
    </p:spTree>
    <p:extLst>
      <p:ext uri="{BB962C8B-B14F-4D97-AF65-F5344CB8AC3E}">
        <p14:creationId xmlns:p14="http://schemas.microsoft.com/office/powerpoint/2010/main" val="4050317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一致不一致でなく、</a:t>
            </a:r>
            <a:r>
              <a:rPr kumimoji="1" lang="en-US" altLang="ja-JP" dirty="0"/>
              <a:t>ALPS</a:t>
            </a:r>
            <a:r>
              <a:rPr kumimoji="1" lang="ja-JP" altLang="en-US" dirty="0"/>
              <a:t>との違い</a:t>
            </a:r>
          </a:p>
        </p:txBody>
      </p:sp>
      <p:sp>
        <p:nvSpPr>
          <p:cNvPr id="4" name="スライド番号プレースホルダー 3"/>
          <p:cNvSpPr>
            <a:spLocks noGrp="1"/>
          </p:cNvSpPr>
          <p:nvPr>
            <p:ph type="sldNum" sz="quarter" idx="5"/>
          </p:nvPr>
        </p:nvSpPr>
        <p:spPr/>
        <p:txBody>
          <a:bodyPr/>
          <a:lstStyle/>
          <a:p>
            <a:fld id="{BAC0274D-56EA-4E5A-A7EB-646306960CDB}" type="slidenum">
              <a:rPr kumimoji="1" lang="ja-JP" altLang="en-US" smtClean="0"/>
              <a:t>20</a:t>
            </a:fld>
            <a:endParaRPr kumimoji="1" lang="ja-JP" altLang="en-US"/>
          </a:p>
        </p:txBody>
      </p:sp>
    </p:spTree>
    <p:extLst>
      <p:ext uri="{BB962C8B-B14F-4D97-AF65-F5344CB8AC3E}">
        <p14:creationId xmlns:p14="http://schemas.microsoft.com/office/powerpoint/2010/main" val="12566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F46EA-E129-FC04-5713-9B21BA46ECF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6476403-A1C2-3336-8181-07822B5F82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CC8AD96-5BFB-613B-DAB5-6607326148AA}"/>
              </a:ext>
            </a:extLst>
          </p:cNvPr>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ポリソルベート（特に</a:t>
            </a:r>
            <a:r>
              <a:rPr kumimoji="1" lang="en-US" altLang="ja-JP" sz="1200" b="0" i="0" kern="1200" dirty="0">
                <a:solidFill>
                  <a:schemeClr val="tx1"/>
                </a:solidFill>
                <a:effectLst/>
                <a:latin typeface="+mn-lt"/>
                <a:ea typeface="+mn-ea"/>
                <a:cs typeface="+mn-cs"/>
              </a:rPr>
              <a:t>80</a:t>
            </a:r>
            <a:r>
              <a:rPr kumimoji="1" lang="ja-JP" altLang="en-US" sz="1200" b="0" i="0" kern="1200" dirty="0">
                <a:solidFill>
                  <a:schemeClr val="tx1"/>
                </a:solidFill>
                <a:effectLst/>
                <a:latin typeface="+mn-lt"/>
                <a:ea typeface="+mn-ea"/>
                <a:cs typeface="+mn-cs"/>
              </a:rPr>
              <a:t>や</a:t>
            </a:r>
            <a:r>
              <a:rPr kumimoji="1" lang="en-US" altLang="ja-JP" sz="1200" b="0" i="0" kern="1200" dirty="0">
                <a:solidFill>
                  <a:schemeClr val="tx1"/>
                </a:solidFill>
                <a:effectLst/>
                <a:latin typeface="+mn-lt"/>
                <a:ea typeface="+mn-ea"/>
                <a:cs typeface="+mn-cs"/>
              </a:rPr>
              <a:t>20</a:t>
            </a:r>
            <a:r>
              <a:rPr kumimoji="1" lang="ja-JP" altLang="en-US" sz="1200" b="0" i="0" kern="1200" dirty="0">
                <a:solidFill>
                  <a:schemeClr val="tx1"/>
                </a:solidFill>
                <a:effectLst/>
                <a:latin typeface="+mn-lt"/>
                <a:ea typeface="+mn-ea"/>
                <a:cs typeface="+mn-cs"/>
              </a:rPr>
              <a:t>）は、医薬品、特に注射剤の乳化剤や安定剤として広く使われている界面活性剤ですが、医療現場において</a:t>
            </a:r>
            <a:r>
              <a:rPr kumimoji="1" lang="ja-JP" altLang="en-US" sz="1200" b="1" i="0" kern="1200" dirty="0">
                <a:solidFill>
                  <a:schemeClr val="tx1"/>
                </a:solidFill>
                <a:effectLst/>
                <a:latin typeface="+mn-lt"/>
                <a:ea typeface="+mn-ea"/>
                <a:cs typeface="+mn-cs"/>
              </a:rPr>
              <a:t>急性低血圧</a:t>
            </a:r>
            <a:r>
              <a:rPr kumimoji="1" lang="ja-JP" altLang="en-US" sz="1200" b="0" i="0" kern="1200" dirty="0">
                <a:solidFill>
                  <a:schemeClr val="tx1"/>
                </a:solidFill>
                <a:effectLst/>
                <a:latin typeface="+mn-lt"/>
                <a:ea typeface="+mn-ea"/>
                <a:cs typeface="+mn-cs"/>
              </a:rPr>
              <a:t>を引き起こす可能性が指摘されています。 </a:t>
            </a:r>
          </a:p>
          <a:p>
            <a:r>
              <a:rPr kumimoji="1" lang="ja-JP" altLang="en-US" sz="1200" b="0" i="0" kern="1200" dirty="0">
                <a:solidFill>
                  <a:schemeClr val="tx1"/>
                </a:solidFill>
                <a:effectLst/>
                <a:latin typeface="+mn-lt"/>
                <a:ea typeface="+mn-ea"/>
                <a:cs typeface="+mn-cs"/>
              </a:rPr>
              <a:t>主な機序として、アレルギー反応（アナフィラキシー）と、血管への直接的な作用（非免疫学的反応）の</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つが考えられています。 </a:t>
            </a:r>
          </a:p>
          <a:p>
            <a:endParaRPr kumimoji="1" lang="ja-JP" altLang="en-US" dirty="0"/>
          </a:p>
        </p:txBody>
      </p:sp>
      <p:sp>
        <p:nvSpPr>
          <p:cNvPr id="4" name="スライド番号プレースホルダー 3">
            <a:extLst>
              <a:ext uri="{FF2B5EF4-FFF2-40B4-BE49-F238E27FC236}">
                <a16:creationId xmlns:a16="http://schemas.microsoft.com/office/drawing/2014/main" id="{429E9FC8-B194-C2BF-1E4B-C4EAA5F142BE}"/>
              </a:ext>
            </a:extLst>
          </p:cNvPr>
          <p:cNvSpPr>
            <a:spLocks noGrp="1"/>
          </p:cNvSpPr>
          <p:nvPr>
            <p:ph type="sldNum" sz="quarter" idx="5"/>
          </p:nvPr>
        </p:nvSpPr>
        <p:spPr/>
        <p:txBody>
          <a:bodyPr/>
          <a:lstStyle/>
          <a:p>
            <a:fld id="{BAC0274D-56EA-4E5A-A7EB-646306960CDB}" type="slidenum">
              <a:rPr kumimoji="1" lang="ja-JP" altLang="en-US" smtClean="0"/>
              <a:t>21</a:t>
            </a:fld>
            <a:endParaRPr kumimoji="1" lang="ja-JP" altLang="en-US"/>
          </a:p>
        </p:txBody>
      </p:sp>
    </p:spTree>
    <p:extLst>
      <p:ext uri="{BB962C8B-B14F-4D97-AF65-F5344CB8AC3E}">
        <p14:creationId xmlns:p14="http://schemas.microsoft.com/office/powerpoint/2010/main" val="1080213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過去の後ろ向き研究では、アミオダロンとリドカインの両方を投与された患者は除外されていた。両抗不整脈薬を併用する患者群は、重要な治療抵抗性症例群を構成する。なぜなら、最初に投与された抗不整脈薬が、第二の抗不整脈薬を必要とする確率に影響を与える可能性があるからである。そこで本研究では、最初に投与された抗不整脈薬の投与に基づいて患者を分類した。）</a:t>
            </a:r>
            <a:br>
              <a:rPr lang="en-US" altLang="ja-JP" dirty="0"/>
            </a:br>
            <a:r>
              <a:rPr lang="ja-JP" altLang="en-US" dirty="0"/>
              <a:t>（アミオダロン投与郡では、二段階除細動（</a:t>
            </a:r>
            <a:r>
              <a:rPr lang="en-US" altLang="ja-JP" dirty="0"/>
              <a:t>DSD</a:t>
            </a:r>
            <a:r>
              <a:rPr lang="ja-JP" altLang="en-US" dirty="0"/>
              <a:t>）の実施率がわずかに高かった。</a:t>
            </a:r>
            <a:r>
              <a:rPr lang="en-US" altLang="ja-JP" dirty="0"/>
              <a:t>DSD</a:t>
            </a:r>
            <a:r>
              <a:rPr lang="ja-JP" altLang="en-US" dirty="0"/>
              <a:t>はショック抵抗性心停止からの転帰改善効果が確認されている治療法である。本研究では、</a:t>
            </a:r>
            <a:r>
              <a:rPr lang="en-US" altLang="ja-JP" dirty="0"/>
              <a:t>DSD</a:t>
            </a:r>
            <a:r>
              <a:rPr lang="ja-JP" altLang="en-US" dirty="0"/>
              <a:t>がアミオダロン投与郡の蘇生処置においてより頻繁に用いられた理由として、リドカイン投与群では</a:t>
            </a:r>
            <a:r>
              <a:rPr lang="en-US" altLang="ja-JP" dirty="0"/>
              <a:t>DSD</a:t>
            </a:r>
            <a:r>
              <a:rPr lang="ja-JP" altLang="en-US" dirty="0"/>
              <a:t>前に</a:t>
            </a:r>
            <a:r>
              <a:rPr lang="en-US" altLang="ja-JP" dirty="0"/>
              <a:t>ROSC</a:t>
            </a:r>
            <a:r>
              <a:rPr lang="ja-JP" altLang="en-US" dirty="0"/>
              <a:t>していたため実施されなかったと推測。</a:t>
            </a:r>
            <a:endParaRPr lang="en-US" altLang="ja-JP" dirty="0"/>
          </a:p>
          <a:p>
            <a:r>
              <a:rPr lang="en-US" altLang="ja-JP" dirty="0"/>
              <a:t>DSD</a:t>
            </a:r>
            <a:r>
              <a:rPr lang="ja-JP" altLang="en-US" dirty="0"/>
              <a:t>の使用頻度は、医療機関のレベルとも関連している可能性があり、これは抗不整脈薬の選択傾向と関連している可能性がある。</a:t>
            </a:r>
          </a:p>
          <a:p>
            <a:r>
              <a:rPr kumimoji="1" lang="en-US" altLang="ja-JP" dirty="0"/>
              <a:t>DSD</a:t>
            </a:r>
            <a:r>
              <a:rPr lang="ja-JP" altLang="en-US" dirty="0"/>
              <a:t>自体の有効性の評価無し</a:t>
            </a:r>
            <a:r>
              <a:rPr kumimoji="1" lang="ja-JP" altLang="en-US" dirty="0"/>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DSD</a:t>
            </a:r>
            <a:r>
              <a:rPr kumimoji="1" lang="ja-JP" altLang="en-US" dirty="0"/>
              <a:t>自体の有効性など含めると結果が変わる可能性もある？</a:t>
            </a:r>
          </a:p>
          <a:p>
            <a:endParaRPr lang="en-US" altLang="ja-JP" dirty="0"/>
          </a:p>
          <a:p>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AC0274D-56EA-4E5A-A7EB-646306960CDB}" type="slidenum">
              <a:rPr kumimoji="1" lang="ja-JP" altLang="en-US" smtClean="0"/>
              <a:t>22</a:t>
            </a:fld>
            <a:endParaRPr kumimoji="1" lang="ja-JP" altLang="en-US"/>
          </a:p>
        </p:txBody>
      </p:sp>
    </p:spTree>
    <p:extLst>
      <p:ext uri="{BB962C8B-B14F-4D97-AF65-F5344CB8AC3E}">
        <p14:creationId xmlns:p14="http://schemas.microsoft.com/office/powerpoint/2010/main" val="119944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1169F-FD8B-4EF7-3986-B9DD190FE0F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0E4F4E-F38F-FCF0-9FE9-B1FBA65AD3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B65CCBD-918A-4466-AA35-995A473F12F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6CFD4F2-DB92-8E0A-C33A-D033E8AA0A36}"/>
              </a:ext>
            </a:extLst>
          </p:cNvPr>
          <p:cNvSpPr>
            <a:spLocks noGrp="1"/>
          </p:cNvSpPr>
          <p:nvPr>
            <p:ph type="sldNum" sz="quarter" idx="5"/>
          </p:nvPr>
        </p:nvSpPr>
        <p:spPr/>
        <p:txBody>
          <a:bodyPr/>
          <a:lstStyle/>
          <a:p>
            <a:fld id="{BAC0274D-56EA-4E5A-A7EB-646306960CDB}" type="slidenum">
              <a:rPr kumimoji="1" lang="ja-JP" altLang="en-US" smtClean="0"/>
              <a:t>2</a:t>
            </a:fld>
            <a:endParaRPr kumimoji="1" lang="ja-JP" altLang="en-US"/>
          </a:p>
        </p:txBody>
      </p:sp>
    </p:spTree>
    <p:extLst>
      <p:ext uri="{BB962C8B-B14F-4D97-AF65-F5344CB8AC3E}">
        <p14:creationId xmlns:p14="http://schemas.microsoft.com/office/powerpoint/2010/main" val="230822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アミオダロンが安全性あり、安定しているらしい。日本では即効性の高さ・</a:t>
            </a:r>
            <a:r>
              <a:rPr kumimoji="1" lang="en-US" altLang="ja-JP" dirty="0"/>
              <a:t>DC</a:t>
            </a:r>
            <a:r>
              <a:rPr kumimoji="1" lang="ja-JP" altLang="en-US" dirty="0"/>
              <a:t>の効きの良さでニフェカラントが使用されるケースあり。リドカインはさらにその二つの補助的な薬として認識されている。</a:t>
            </a:r>
            <a:endParaRPr kumimoji="1" lang="en-US" altLang="ja-JP" dirty="0"/>
          </a:p>
          <a:p>
            <a:r>
              <a:rPr kumimoji="1" lang="ja-JP" altLang="en-US" dirty="0"/>
              <a:t>日本ではアドレナリン、ブドウ糖、乳酸リンゲル液の使用がされているが、次に使用される可能性が高い薬剤はアミオダロンもしくはニフェカラントの可能性が高いと考える。</a:t>
            </a:r>
            <a:endParaRPr kumimoji="1" lang="en-US" altLang="ja-JP" dirty="0"/>
          </a:p>
        </p:txBody>
      </p:sp>
      <p:sp>
        <p:nvSpPr>
          <p:cNvPr id="4" name="スライド番号プレースホルダー 3"/>
          <p:cNvSpPr>
            <a:spLocks noGrp="1"/>
          </p:cNvSpPr>
          <p:nvPr>
            <p:ph type="sldNum" sz="quarter" idx="5"/>
          </p:nvPr>
        </p:nvSpPr>
        <p:spPr/>
        <p:txBody>
          <a:bodyPr/>
          <a:lstStyle/>
          <a:p>
            <a:fld id="{BAC0274D-56EA-4E5A-A7EB-646306960CDB}" type="slidenum">
              <a:rPr kumimoji="1" lang="ja-JP" altLang="en-US" smtClean="0"/>
              <a:t>4</a:t>
            </a:fld>
            <a:endParaRPr kumimoji="1" lang="ja-JP" altLang="en-US"/>
          </a:p>
        </p:txBody>
      </p:sp>
    </p:spTree>
    <p:extLst>
      <p:ext uri="{BB962C8B-B14F-4D97-AF65-F5344CB8AC3E}">
        <p14:creationId xmlns:p14="http://schemas.microsoft.com/office/powerpoint/2010/main" val="332100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C0274D-56EA-4E5A-A7EB-646306960CDB}" type="slidenum">
              <a:rPr kumimoji="1" lang="ja-JP" altLang="en-US" smtClean="0"/>
              <a:t>5</a:t>
            </a:fld>
            <a:endParaRPr kumimoji="1" lang="ja-JP" altLang="en-US"/>
          </a:p>
        </p:txBody>
      </p:sp>
    </p:spTree>
    <p:extLst>
      <p:ext uri="{BB962C8B-B14F-4D97-AF65-F5344CB8AC3E}">
        <p14:creationId xmlns:p14="http://schemas.microsoft.com/office/powerpoint/2010/main" val="365731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C0274D-56EA-4E5A-A7EB-646306960CDB}" type="slidenum">
              <a:rPr kumimoji="1" lang="ja-JP" altLang="en-US" smtClean="0"/>
              <a:t>9</a:t>
            </a:fld>
            <a:endParaRPr kumimoji="1" lang="ja-JP" altLang="en-US"/>
          </a:p>
        </p:txBody>
      </p:sp>
    </p:spTree>
    <p:extLst>
      <p:ext uri="{BB962C8B-B14F-4D97-AF65-F5344CB8AC3E}">
        <p14:creationId xmlns:p14="http://schemas.microsoft.com/office/powerpoint/2010/main" val="219170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。病院転帰データが得られた患者群においては、退院前の転帰が死亡を示している場合に「死亡」と分類した。</a:t>
            </a:r>
            <a:endParaRPr lang="en-US" altLang="ja-JP" dirty="0"/>
          </a:p>
          <a:p>
            <a:endParaRPr lang="en-US" altLang="ja-JP" dirty="0"/>
          </a:p>
          <a:p>
            <a:r>
              <a:rPr lang="ja-JP" altLang="en-US" dirty="0"/>
              <a:t>低血圧は収縮期血圧が</a:t>
            </a:r>
            <a:r>
              <a:rPr lang="en-US" altLang="ja-JP" dirty="0"/>
              <a:t>30</a:t>
            </a:r>
            <a:r>
              <a:rPr lang="ja-JP" altLang="en-US" dirty="0"/>
              <a:t>～</a:t>
            </a:r>
            <a:r>
              <a:rPr lang="en-US" altLang="ja-JP" dirty="0"/>
              <a:t>90mmHg</a:t>
            </a:r>
            <a:r>
              <a:rPr lang="ja-JP" altLang="en-US" dirty="0"/>
              <a:t>の範囲と定義し、徐脈は心拍数が</a:t>
            </a:r>
            <a:r>
              <a:rPr lang="en-US" altLang="ja-JP" dirty="0"/>
              <a:t>1</a:t>
            </a:r>
            <a:r>
              <a:rPr lang="ja-JP" altLang="en-US" dirty="0"/>
              <a:t>分間に</a:t>
            </a:r>
            <a:r>
              <a:rPr lang="en-US" altLang="ja-JP" dirty="0"/>
              <a:t>10</a:t>
            </a:r>
            <a:r>
              <a:rPr lang="ja-JP" altLang="en-US" dirty="0"/>
              <a:t>～</a:t>
            </a:r>
            <a:r>
              <a:rPr lang="en-US" altLang="ja-JP" dirty="0"/>
              <a:t>50</a:t>
            </a:r>
            <a:r>
              <a:rPr lang="ja-JP" altLang="en-US" dirty="0"/>
              <a:t>回の範囲と定義した</a:t>
            </a:r>
            <a:endParaRPr kumimoji="1" lang="ja-JP" altLang="en-US" dirty="0"/>
          </a:p>
        </p:txBody>
      </p:sp>
      <p:sp>
        <p:nvSpPr>
          <p:cNvPr id="4" name="スライド番号プレースホルダー 3"/>
          <p:cNvSpPr>
            <a:spLocks noGrp="1"/>
          </p:cNvSpPr>
          <p:nvPr>
            <p:ph type="sldNum" sz="quarter" idx="5"/>
          </p:nvPr>
        </p:nvSpPr>
        <p:spPr/>
        <p:txBody>
          <a:bodyPr/>
          <a:lstStyle/>
          <a:p>
            <a:fld id="{BAC0274D-56EA-4E5A-A7EB-646306960CDB}" type="slidenum">
              <a:rPr kumimoji="1" lang="ja-JP" altLang="en-US" smtClean="0"/>
              <a:t>10</a:t>
            </a:fld>
            <a:endParaRPr kumimoji="1" lang="ja-JP" altLang="en-US"/>
          </a:p>
        </p:txBody>
      </p:sp>
    </p:spTree>
    <p:extLst>
      <p:ext uri="{BB962C8B-B14F-4D97-AF65-F5344CB8AC3E}">
        <p14:creationId xmlns:p14="http://schemas.microsoft.com/office/powerpoint/2010/main" val="355975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救急隊による</a:t>
            </a:r>
            <a:r>
              <a:rPr kumimoji="1" lang="en-US" altLang="ja-JP" dirty="0"/>
              <a:t>ROSC</a:t>
            </a:r>
            <a:r>
              <a:rPr kumimoji="1" lang="ja-JP" altLang="en-US" dirty="0"/>
              <a:t>時刻が記載されているものは持続時間に関係なく病院前</a:t>
            </a:r>
            <a:r>
              <a:rPr kumimoji="1" lang="en-US" altLang="ja-JP" dirty="0"/>
              <a:t>ROSC</a:t>
            </a:r>
            <a:r>
              <a:rPr kumimoji="1" lang="ja-JP" altLang="en-US" dirty="0"/>
              <a:t>扱い</a:t>
            </a:r>
          </a:p>
        </p:txBody>
      </p:sp>
      <p:sp>
        <p:nvSpPr>
          <p:cNvPr id="4" name="スライド番号プレースホルダー 3"/>
          <p:cNvSpPr>
            <a:spLocks noGrp="1"/>
          </p:cNvSpPr>
          <p:nvPr>
            <p:ph type="sldNum" sz="quarter" idx="5"/>
          </p:nvPr>
        </p:nvSpPr>
        <p:spPr/>
        <p:txBody>
          <a:bodyPr/>
          <a:lstStyle/>
          <a:p>
            <a:fld id="{BAC0274D-56EA-4E5A-A7EB-646306960CDB}" type="slidenum">
              <a:rPr kumimoji="1" lang="ja-JP" altLang="en-US" smtClean="0"/>
              <a:t>11</a:t>
            </a:fld>
            <a:endParaRPr kumimoji="1" lang="ja-JP" altLang="en-US"/>
          </a:p>
        </p:txBody>
      </p:sp>
    </p:spTree>
    <p:extLst>
      <p:ext uri="{BB962C8B-B14F-4D97-AF65-F5344CB8AC3E}">
        <p14:creationId xmlns:p14="http://schemas.microsoft.com/office/powerpoint/2010/main" val="373339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追加補足資料：年度別は優位でない年もあるが一貫して使用すると良い解釈→気道確保やアドレナリン投与などの処置をいれても</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C0274D-56EA-4E5A-A7EB-646306960CDB}" type="slidenum">
              <a:rPr kumimoji="1" lang="ja-JP" altLang="en-US" smtClean="0"/>
              <a:t>13</a:t>
            </a:fld>
            <a:endParaRPr kumimoji="1" lang="ja-JP" altLang="en-US"/>
          </a:p>
        </p:txBody>
      </p:sp>
    </p:spTree>
    <p:extLst>
      <p:ext uri="{BB962C8B-B14F-4D97-AF65-F5344CB8AC3E}">
        <p14:creationId xmlns:p14="http://schemas.microsoft.com/office/powerpoint/2010/main" val="220987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院外心肺停止総数：</a:t>
            </a:r>
            <a:r>
              <a:rPr kumimoji="1" lang="en-US" altLang="ja-JP" dirty="0"/>
              <a:t>641998</a:t>
            </a:r>
            <a:r>
              <a:rPr kumimoji="1" lang="ja-JP" altLang="en-US" dirty="0"/>
              <a:t>人</a:t>
            </a:r>
            <a:endParaRPr kumimoji="1" lang="en-US" altLang="ja-JP" dirty="0"/>
          </a:p>
          <a:p>
            <a:r>
              <a:rPr kumimoji="1" lang="ja-JP" altLang="en-US" dirty="0"/>
              <a:t>除外項目：ショックの必要のない</a:t>
            </a:r>
            <a:r>
              <a:rPr kumimoji="1" lang="en-US" altLang="ja-JP" dirty="0"/>
              <a:t>PEA</a:t>
            </a:r>
            <a:r>
              <a:rPr kumimoji="1" lang="ja-JP" altLang="en-US" dirty="0"/>
              <a:t>と</a:t>
            </a:r>
            <a:r>
              <a:rPr kumimoji="1" lang="en-US" altLang="ja-JP" dirty="0"/>
              <a:t>ASYS</a:t>
            </a:r>
            <a:r>
              <a:rPr kumimoji="1" lang="ja-JP" altLang="en-US" dirty="0"/>
              <a:t>、救急隊目撃の心停止、</a:t>
            </a:r>
            <a:r>
              <a:rPr kumimoji="1" lang="en-US" altLang="ja-JP" dirty="0"/>
              <a:t>80</a:t>
            </a:r>
            <a:r>
              <a:rPr kumimoji="1" lang="ja-JP" altLang="en-US" dirty="0"/>
              <a:t>歳以上と</a:t>
            </a:r>
            <a:r>
              <a:rPr kumimoji="1" lang="en-US" altLang="ja-JP" dirty="0"/>
              <a:t>18</a:t>
            </a:r>
            <a:r>
              <a:rPr kumimoji="1" lang="ja-JP" altLang="en-US" dirty="0"/>
              <a:t>歳未満の心停止、</a:t>
            </a:r>
            <a:r>
              <a:rPr kumimoji="1" lang="en-US" altLang="ja-JP" dirty="0"/>
              <a:t>DNAR</a:t>
            </a:r>
            <a:r>
              <a:rPr kumimoji="1" lang="ja-JP" altLang="en-US" dirty="0"/>
              <a:t>、バイスタンダーによる蘇生など</a:t>
            </a:r>
            <a:endParaRPr kumimoji="1" lang="en-US" altLang="ja-JP" dirty="0"/>
          </a:p>
          <a:p>
            <a:r>
              <a:rPr kumimoji="1" lang="ja-JP" altLang="en-US" dirty="0"/>
              <a:t>最終的なサンプル数：</a:t>
            </a:r>
            <a:r>
              <a:rPr kumimoji="1" lang="en-US" altLang="ja-JP" dirty="0"/>
              <a:t>23263</a:t>
            </a:r>
            <a:r>
              <a:rPr kumimoji="1" lang="ja-JP" altLang="en-US" dirty="0"/>
              <a:t>人</a:t>
            </a:r>
            <a:endParaRPr kumimoji="1" lang="en-US" altLang="ja-JP" dirty="0"/>
          </a:p>
          <a:p>
            <a:r>
              <a:rPr kumimoji="1" lang="ja-JP" altLang="en-US" dirty="0"/>
              <a:t>リドカインの投与された郡：</a:t>
            </a:r>
            <a:r>
              <a:rPr kumimoji="1" lang="en-US" altLang="ja-JP" dirty="0"/>
              <a:t>2979</a:t>
            </a:r>
            <a:r>
              <a:rPr kumimoji="1" lang="ja-JP" altLang="en-US" dirty="0"/>
              <a:t>人</a:t>
            </a:r>
            <a:endParaRPr kumimoji="1" lang="en-US" altLang="ja-JP" dirty="0"/>
          </a:p>
          <a:p>
            <a:r>
              <a:rPr kumimoji="1" lang="ja-JP" altLang="en-US" dirty="0"/>
              <a:t>アミオダロンが投与された郡：</a:t>
            </a:r>
            <a:r>
              <a:rPr kumimoji="1" lang="en-US" altLang="ja-JP" dirty="0"/>
              <a:t>20284</a:t>
            </a:r>
            <a:r>
              <a:rPr kumimoji="1" lang="ja-JP" altLang="en-US" dirty="0"/>
              <a:t>人</a:t>
            </a:r>
          </a:p>
        </p:txBody>
      </p:sp>
      <p:sp>
        <p:nvSpPr>
          <p:cNvPr id="4" name="スライド番号プレースホルダー 3"/>
          <p:cNvSpPr>
            <a:spLocks noGrp="1"/>
          </p:cNvSpPr>
          <p:nvPr>
            <p:ph type="sldNum" sz="quarter" idx="5"/>
          </p:nvPr>
        </p:nvSpPr>
        <p:spPr/>
        <p:txBody>
          <a:bodyPr/>
          <a:lstStyle/>
          <a:p>
            <a:fld id="{BAC0274D-56EA-4E5A-A7EB-646306960CDB}" type="slidenum">
              <a:rPr kumimoji="1" lang="ja-JP" altLang="en-US" smtClean="0"/>
              <a:t>14</a:t>
            </a:fld>
            <a:endParaRPr kumimoji="1" lang="ja-JP" altLang="en-US"/>
          </a:p>
        </p:txBody>
      </p:sp>
    </p:spTree>
    <p:extLst>
      <p:ext uri="{BB962C8B-B14F-4D97-AF65-F5344CB8AC3E}">
        <p14:creationId xmlns:p14="http://schemas.microsoft.com/office/powerpoint/2010/main" val="9288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9C986F-F3F4-7864-2D8F-DADD88A1615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351C363-FD9E-1B9E-0582-44FBFEC783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AFBE1E4-FE9D-2D8F-D260-B5810101D1C1}"/>
              </a:ext>
            </a:extLst>
          </p:cNvPr>
          <p:cNvSpPr>
            <a:spLocks noGrp="1"/>
          </p:cNvSpPr>
          <p:nvPr>
            <p:ph type="dt" sz="half" idx="10"/>
          </p:nvPr>
        </p:nvSpPr>
        <p:spPr>
          <a:xfrm>
            <a:off x="838200" y="6356350"/>
            <a:ext cx="2743200" cy="365125"/>
          </a:xfrm>
          <a:prstGeom prst="rect">
            <a:avLst/>
          </a:prstGeom>
        </p:spPr>
        <p:txBody>
          <a:bodyPr/>
          <a:lstStyle/>
          <a:p>
            <a:fld id="{D0B024C8-90A9-4C51-B551-0682E08258BA}" type="datetimeFigureOut">
              <a:rPr kumimoji="1" lang="ja-JP" altLang="en-US" smtClean="0"/>
              <a:t>2026/2/24</a:t>
            </a:fld>
            <a:endParaRPr kumimoji="1" lang="ja-JP" altLang="en-US"/>
          </a:p>
        </p:txBody>
      </p:sp>
      <p:sp>
        <p:nvSpPr>
          <p:cNvPr id="5" name="フッター プレースホルダー 4">
            <a:extLst>
              <a:ext uri="{FF2B5EF4-FFF2-40B4-BE49-F238E27FC236}">
                <a16:creationId xmlns:a16="http://schemas.microsoft.com/office/drawing/2014/main" id="{D03CA6B9-4C68-2F22-8ABF-6A46EEE5B79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E93BE6-F3E3-34F6-7E63-DE8BB92C0353}"/>
              </a:ext>
            </a:extLst>
          </p:cNvPr>
          <p:cNvSpPr>
            <a:spLocks noGrp="1"/>
          </p:cNvSpPr>
          <p:nvPr>
            <p:ph type="sldNum" sz="quarter" idx="12"/>
          </p:nvPr>
        </p:nvSpPr>
        <p:spPr>
          <a:xfrm>
            <a:off x="8610600" y="6356350"/>
            <a:ext cx="2743200" cy="365125"/>
          </a:xfrm>
          <a:prstGeom prst="rect">
            <a:avLst/>
          </a:prstGeom>
        </p:spPr>
        <p:txBody>
          <a:bodyPr/>
          <a:lstStyle/>
          <a:p>
            <a:fld id="{521909D0-A139-4AA9-82F2-8F56B553B5A5}" type="slidenum">
              <a:rPr kumimoji="1" lang="ja-JP" altLang="en-US" smtClean="0"/>
              <a:t>‹#›</a:t>
            </a:fld>
            <a:endParaRPr kumimoji="1" lang="ja-JP" altLang="en-US"/>
          </a:p>
        </p:txBody>
      </p:sp>
    </p:spTree>
    <p:extLst>
      <p:ext uri="{BB962C8B-B14F-4D97-AF65-F5344CB8AC3E}">
        <p14:creationId xmlns:p14="http://schemas.microsoft.com/office/powerpoint/2010/main" val="363983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F71DAD-24A4-B01F-1DBC-0CC4C76AC34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D4AEC02-D4E9-D93B-0455-7C8984C5521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50068C-DA8F-3307-9EB7-766F74D97A92}"/>
              </a:ext>
            </a:extLst>
          </p:cNvPr>
          <p:cNvSpPr>
            <a:spLocks noGrp="1"/>
          </p:cNvSpPr>
          <p:nvPr>
            <p:ph type="dt" sz="half" idx="10"/>
          </p:nvPr>
        </p:nvSpPr>
        <p:spPr>
          <a:xfrm>
            <a:off x="838200" y="6356350"/>
            <a:ext cx="2743200" cy="365125"/>
          </a:xfrm>
          <a:prstGeom prst="rect">
            <a:avLst/>
          </a:prstGeom>
        </p:spPr>
        <p:txBody>
          <a:bodyPr/>
          <a:lstStyle/>
          <a:p>
            <a:fld id="{D0B024C8-90A9-4C51-B551-0682E08258BA}" type="datetimeFigureOut">
              <a:rPr kumimoji="1" lang="ja-JP" altLang="en-US" smtClean="0"/>
              <a:t>2026/2/24</a:t>
            </a:fld>
            <a:endParaRPr kumimoji="1" lang="ja-JP" altLang="en-US"/>
          </a:p>
        </p:txBody>
      </p:sp>
      <p:sp>
        <p:nvSpPr>
          <p:cNvPr id="5" name="フッター プレースホルダー 4">
            <a:extLst>
              <a:ext uri="{FF2B5EF4-FFF2-40B4-BE49-F238E27FC236}">
                <a16:creationId xmlns:a16="http://schemas.microsoft.com/office/drawing/2014/main" id="{D22CBFB4-AC99-9E2A-6CD4-FDAC94633FC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E3B5D46-01AD-340B-A077-E105BD4C673D}"/>
              </a:ext>
            </a:extLst>
          </p:cNvPr>
          <p:cNvSpPr>
            <a:spLocks noGrp="1"/>
          </p:cNvSpPr>
          <p:nvPr>
            <p:ph type="sldNum" sz="quarter" idx="12"/>
          </p:nvPr>
        </p:nvSpPr>
        <p:spPr>
          <a:xfrm>
            <a:off x="8610600" y="6356350"/>
            <a:ext cx="2743200" cy="365125"/>
          </a:xfrm>
          <a:prstGeom prst="rect">
            <a:avLst/>
          </a:prstGeom>
        </p:spPr>
        <p:txBody>
          <a:bodyPr/>
          <a:lstStyle/>
          <a:p>
            <a:fld id="{521909D0-A139-4AA9-82F2-8F56B553B5A5}" type="slidenum">
              <a:rPr kumimoji="1" lang="ja-JP" altLang="en-US" smtClean="0"/>
              <a:t>‹#›</a:t>
            </a:fld>
            <a:endParaRPr kumimoji="1" lang="ja-JP" altLang="en-US"/>
          </a:p>
        </p:txBody>
      </p:sp>
    </p:spTree>
    <p:extLst>
      <p:ext uri="{BB962C8B-B14F-4D97-AF65-F5344CB8AC3E}">
        <p14:creationId xmlns:p14="http://schemas.microsoft.com/office/powerpoint/2010/main" val="152026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BA86D27-1568-E278-0259-BEF72AFEF75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46F2246-DC2C-AF61-B644-70B50D04F30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F768D4-7796-6116-A5EF-4E9838103780}"/>
              </a:ext>
            </a:extLst>
          </p:cNvPr>
          <p:cNvSpPr>
            <a:spLocks noGrp="1"/>
          </p:cNvSpPr>
          <p:nvPr>
            <p:ph type="dt" sz="half" idx="10"/>
          </p:nvPr>
        </p:nvSpPr>
        <p:spPr>
          <a:xfrm>
            <a:off x="838200" y="6356350"/>
            <a:ext cx="2743200" cy="365125"/>
          </a:xfrm>
          <a:prstGeom prst="rect">
            <a:avLst/>
          </a:prstGeom>
        </p:spPr>
        <p:txBody>
          <a:bodyPr/>
          <a:lstStyle/>
          <a:p>
            <a:fld id="{D0B024C8-90A9-4C51-B551-0682E08258BA}" type="datetimeFigureOut">
              <a:rPr kumimoji="1" lang="ja-JP" altLang="en-US" smtClean="0"/>
              <a:t>2026/2/24</a:t>
            </a:fld>
            <a:endParaRPr kumimoji="1" lang="ja-JP" altLang="en-US"/>
          </a:p>
        </p:txBody>
      </p:sp>
      <p:sp>
        <p:nvSpPr>
          <p:cNvPr id="5" name="フッター プレースホルダー 4">
            <a:extLst>
              <a:ext uri="{FF2B5EF4-FFF2-40B4-BE49-F238E27FC236}">
                <a16:creationId xmlns:a16="http://schemas.microsoft.com/office/drawing/2014/main" id="{A221332E-E4A6-2E56-E647-30EB353633C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9B3DEF-3B62-C1C7-63DE-3BCC8D446A4D}"/>
              </a:ext>
            </a:extLst>
          </p:cNvPr>
          <p:cNvSpPr>
            <a:spLocks noGrp="1"/>
          </p:cNvSpPr>
          <p:nvPr>
            <p:ph type="sldNum" sz="quarter" idx="12"/>
          </p:nvPr>
        </p:nvSpPr>
        <p:spPr>
          <a:xfrm>
            <a:off x="8610600" y="6356350"/>
            <a:ext cx="2743200" cy="365125"/>
          </a:xfrm>
          <a:prstGeom prst="rect">
            <a:avLst/>
          </a:prstGeom>
        </p:spPr>
        <p:txBody>
          <a:bodyPr/>
          <a:lstStyle/>
          <a:p>
            <a:fld id="{521909D0-A139-4AA9-82F2-8F56B553B5A5}" type="slidenum">
              <a:rPr kumimoji="1" lang="ja-JP" altLang="en-US" smtClean="0"/>
              <a:t>‹#›</a:t>
            </a:fld>
            <a:endParaRPr kumimoji="1" lang="ja-JP" altLang="en-US"/>
          </a:p>
        </p:txBody>
      </p:sp>
    </p:spTree>
    <p:extLst>
      <p:ext uri="{BB962C8B-B14F-4D97-AF65-F5344CB8AC3E}">
        <p14:creationId xmlns:p14="http://schemas.microsoft.com/office/powerpoint/2010/main" val="399266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2A0A35-30C9-3F07-DD5C-06A548682F0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10E915-2B73-BE01-D5F9-24D312890D7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A84CC9-A6AD-8A7A-F933-58CE3D7436AE}"/>
              </a:ext>
            </a:extLst>
          </p:cNvPr>
          <p:cNvSpPr>
            <a:spLocks noGrp="1"/>
          </p:cNvSpPr>
          <p:nvPr>
            <p:ph type="dt" sz="half" idx="10"/>
          </p:nvPr>
        </p:nvSpPr>
        <p:spPr>
          <a:xfrm>
            <a:off x="838200" y="6356350"/>
            <a:ext cx="2743200" cy="365125"/>
          </a:xfrm>
          <a:prstGeom prst="rect">
            <a:avLst/>
          </a:prstGeom>
        </p:spPr>
        <p:txBody>
          <a:bodyPr/>
          <a:lstStyle/>
          <a:p>
            <a:fld id="{D0B024C8-90A9-4C51-B551-0682E08258BA}" type="datetimeFigureOut">
              <a:rPr kumimoji="1" lang="ja-JP" altLang="en-US" smtClean="0"/>
              <a:t>2026/2/24</a:t>
            </a:fld>
            <a:endParaRPr kumimoji="1" lang="ja-JP" altLang="en-US"/>
          </a:p>
        </p:txBody>
      </p:sp>
      <p:sp>
        <p:nvSpPr>
          <p:cNvPr id="5" name="フッター プレースホルダー 4">
            <a:extLst>
              <a:ext uri="{FF2B5EF4-FFF2-40B4-BE49-F238E27FC236}">
                <a16:creationId xmlns:a16="http://schemas.microsoft.com/office/drawing/2014/main" id="{7BB3F7FE-642F-550A-DDF8-A12E8AED670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A1CB65-13B6-F047-2968-3821B3CC9A4B}"/>
              </a:ext>
            </a:extLst>
          </p:cNvPr>
          <p:cNvSpPr>
            <a:spLocks noGrp="1"/>
          </p:cNvSpPr>
          <p:nvPr>
            <p:ph type="sldNum" sz="quarter" idx="12"/>
          </p:nvPr>
        </p:nvSpPr>
        <p:spPr>
          <a:xfrm>
            <a:off x="8610600" y="6356350"/>
            <a:ext cx="2743200" cy="365125"/>
          </a:xfrm>
          <a:prstGeom prst="rect">
            <a:avLst/>
          </a:prstGeom>
        </p:spPr>
        <p:txBody>
          <a:bodyPr/>
          <a:lstStyle/>
          <a:p>
            <a:fld id="{521909D0-A139-4AA9-82F2-8F56B553B5A5}" type="slidenum">
              <a:rPr kumimoji="1" lang="ja-JP" altLang="en-US" smtClean="0"/>
              <a:t>‹#›</a:t>
            </a:fld>
            <a:endParaRPr kumimoji="1" lang="ja-JP" altLang="en-US"/>
          </a:p>
        </p:txBody>
      </p:sp>
    </p:spTree>
    <p:extLst>
      <p:ext uri="{BB962C8B-B14F-4D97-AF65-F5344CB8AC3E}">
        <p14:creationId xmlns:p14="http://schemas.microsoft.com/office/powerpoint/2010/main" val="3036128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18C2C0-E10F-7E40-FDAC-71DECDD5E4D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F62BD12-992D-B47F-F3C3-F9C05EC78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021C6C9-8890-C0B5-81F2-B0717EC6907A}"/>
              </a:ext>
            </a:extLst>
          </p:cNvPr>
          <p:cNvSpPr>
            <a:spLocks noGrp="1"/>
          </p:cNvSpPr>
          <p:nvPr>
            <p:ph type="dt" sz="half" idx="10"/>
          </p:nvPr>
        </p:nvSpPr>
        <p:spPr>
          <a:xfrm>
            <a:off x="838200" y="6356350"/>
            <a:ext cx="2743200" cy="365125"/>
          </a:xfrm>
          <a:prstGeom prst="rect">
            <a:avLst/>
          </a:prstGeom>
        </p:spPr>
        <p:txBody>
          <a:bodyPr/>
          <a:lstStyle/>
          <a:p>
            <a:fld id="{D0B024C8-90A9-4C51-B551-0682E08258BA}" type="datetimeFigureOut">
              <a:rPr kumimoji="1" lang="ja-JP" altLang="en-US" smtClean="0"/>
              <a:t>2026/2/24</a:t>
            </a:fld>
            <a:endParaRPr kumimoji="1" lang="ja-JP" altLang="en-US"/>
          </a:p>
        </p:txBody>
      </p:sp>
      <p:sp>
        <p:nvSpPr>
          <p:cNvPr id="5" name="フッター プレースホルダー 4">
            <a:extLst>
              <a:ext uri="{FF2B5EF4-FFF2-40B4-BE49-F238E27FC236}">
                <a16:creationId xmlns:a16="http://schemas.microsoft.com/office/drawing/2014/main" id="{5A8B94B7-C1E1-8A35-1890-F71C00D172B7}"/>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760D1B-3A73-4517-C712-3E332C69797A}"/>
              </a:ext>
            </a:extLst>
          </p:cNvPr>
          <p:cNvSpPr>
            <a:spLocks noGrp="1"/>
          </p:cNvSpPr>
          <p:nvPr>
            <p:ph type="sldNum" sz="quarter" idx="12"/>
          </p:nvPr>
        </p:nvSpPr>
        <p:spPr>
          <a:xfrm>
            <a:off x="8610600" y="6356350"/>
            <a:ext cx="2743200" cy="365125"/>
          </a:xfrm>
          <a:prstGeom prst="rect">
            <a:avLst/>
          </a:prstGeom>
        </p:spPr>
        <p:txBody>
          <a:bodyPr/>
          <a:lstStyle/>
          <a:p>
            <a:fld id="{521909D0-A139-4AA9-82F2-8F56B553B5A5}" type="slidenum">
              <a:rPr kumimoji="1" lang="ja-JP" altLang="en-US" smtClean="0"/>
              <a:t>‹#›</a:t>
            </a:fld>
            <a:endParaRPr kumimoji="1" lang="ja-JP" altLang="en-US"/>
          </a:p>
        </p:txBody>
      </p:sp>
    </p:spTree>
    <p:extLst>
      <p:ext uri="{BB962C8B-B14F-4D97-AF65-F5344CB8AC3E}">
        <p14:creationId xmlns:p14="http://schemas.microsoft.com/office/powerpoint/2010/main" val="183412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5E1234-A890-29F0-861F-C9E50215A10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39E48C4-4248-84A3-32DB-3BAA0A4ED86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7747AFD-03C9-0C77-9F0D-D07734597E0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E92D56D-C310-E6A4-AE29-7BEDF4D0D39E}"/>
              </a:ext>
            </a:extLst>
          </p:cNvPr>
          <p:cNvSpPr>
            <a:spLocks noGrp="1"/>
          </p:cNvSpPr>
          <p:nvPr>
            <p:ph type="dt" sz="half" idx="10"/>
          </p:nvPr>
        </p:nvSpPr>
        <p:spPr>
          <a:xfrm>
            <a:off x="838200" y="6356350"/>
            <a:ext cx="2743200" cy="365125"/>
          </a:xfrm>
          <a:prstGeom prst="rect">
            <a:avLst/>
          </a:prstGeom>
        </p:spPr>
        <p:txBody>
          <a:bodyPr/>
          <a:lstStyle/>
          <a:p>
            <a:fld id="{D0B024C8-90A9-4C51-B551-0682E08258BA}" type="datetimeFigureOut">
              <a:rPr kumimoji="1" lang="ja-JP" altLang="en-US" smtClean="0"/>
              <a:t>2026/2/24</a:t>
            </a:fld>
            <a:endParaRPr kumimoji="1" lang="ja-JP" altLang="en-US"/>
          </a:p>
        </p:txBody>
      </p:sp>
      <p:sp>
        <p:nvSpPr>
          <p:cNvPr id="6" name="フッター プレースホルダー 5">
            <a:extLst>
              <a:ext uri="{FF2B5EF4-FFF2-40B4-BE49-F238E27FC236}">
                <a16:creationId xmlns:a16="http://schemas.microsoft.com/office/drawing/2014/main" id="{2051AF06-7C48-0296-1644-C465A7E999B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735352B-C8B7-EC88-5AA0-92BBE152F801}"/>
              </a:ext>
            </a:extLst>
          </p:cNvPr>
          <p:cNvSpPr>
            <a:spLocks noGrp="1"/>
          </p:cNvSpPr>
          <p:nvPr>
            <p:ph type="sldNum" sz="quarter" idx="12"/>
          </p:nvPr>
        </p:nvSpPr>
        <p:spPr>
          <a:xfrm>
            <a:off x="8610600" y="6356350"/>
            <a:ext cx="2743200" cy="365125"/>
          </a:xfrm>
          <a:prstGeom prst="rect">
            <a:avLst/>
          </a:prstGeom>
        </p:spPr>
        <p:txBody>
          <a:bodyPr/>
          <a:lstStyle/>
          <a:p>
            <a:fld id="{521909D0-A139-4AA9-82F2-8F56B553B5A5}" type="slidenum">
              <a:rPr kumimoji="1" lang="ja-JP" altLang="en-US" smtClean="0"/>
              <a:t>‹#›</a:t>
            </a:fld>
            <a:endParaRPr kumimoji="1" lang="ja-JP" altLang="en-US"/>
          </a:p>
        </p:txBody>
      </p:sp>
    </p:spTree>
    <p:extLst>
      <p:ext uri="{BB962C8B-B14F-4D97-AF65-F5344CB8AC3E}">
        <p14:creationId xmlns:p14="http://schemas.microsoft.com/office/powerpoint/2010/main" val="161299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6AF274-5060-E62E-2674-0915BE80055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4CFC2B9-828B-9C60-3526-47E9155504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481E247-AB21-DCE2-DD7F-8DD56A72991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CB64C12-FDE6-C942-8E4F-FA932E9A3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394E4A2-BC1E-905F-AFFC-4766D507F47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12F350B-9471-1963-1AC8-F17E46048B02}"/>
              </a:ext>
            </a:extLst>
          </p:cNvPr>
          <p:cNvSpPr>
            <a:spLocks noGrp="1"/>
          </p:cNvSpPr>
          <p:nvPr>
            <p:ph type="dt" sz="half" idx="10"/>
          </p:nvPr>
        </p:nvSpPr>
        <p:spPr>
          <a:xfrm>
            <a:off x="838200" y="6356350"/>
            <a:ext cx="2743200" cy="365125"/>
          </a:xfrm>
          <a:prstGeom prst="rect">
            <a:avLst/>
          </a:prstGeom>
        </p:spPr>
        <p:txBody>
          <a:bodyPr/>
          <a:lstStyle/>
          <a:p>
            <a:fld id="{D0B024C8-90A9-4C51-B551-0682E08258BA}" type="datetimeFigureOut">
              <a:rPr kumimoji="1" lang="ja-JP" altLang="en-US" smtClean="0"/>
              <a:t>2026/2/24</a:t>
            </a:fld>
            <a:endParaRPr kumimoji="1" lang="ja-JP" altLang="en-US"/>
          </a:p>
        </p:txBody>
      </p:sp>
      <p:sp>
        <p:nvSpPr>
          <p:cNvPr id="8" name="フッター プレースホルダー 7">
            <a:extLst>
              <a:ext uri="{FF2B5EF4-FFF2-40B4-BE49-F238E27FC236}">
                <a16:creationId xmlns:a16="http://schemas.microsoft.com/office/drawing/2014/main" id="{D1F5B959-7C38-9632-3815-77D747313E4E}"/>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20890FE-F298-CC4A-7A47-B152CDA73673}"/>
              </a:ext>
            </a:extLst>
          </p:cNvPr>
          <p:cNvSpPr>
            <a:spLocks noGrp="1"/>
          </p:cNvSpPr>
          <p:nvPr>
            <p:ph type="sldNum" sz="quarter" idx="12"/>
          </p:nvPr>
        </p:nvSpPr>
        <p:spPr>
          <a:xfrm>
            <a:off x="8610600" y="6356350"/>
            <a:ext cx="2743200" cy="365125"/>
          </a:xfrm>
          <a:prstGeom prst="rect">
            <a:avLst/>
          </a:prstGeom>
        </p:spPr>
        <p:txBody>
          <a:bodyPr/>
          <a:lstStyle/>
          <a:p>
            <a:fld id="{521909D0-A139-4AA9-82F2-8F56B553B5A5}" type="slidenum">
              <a:rPr kumimoji="1" lang="ja-JP" altLang="en-US" smtClean="0"/>
              <a:t>‹#›</a:t>
            </a:fld>
            <a:endParaRPr kumimoji="1" lang="ja-JP" altLang="en-US"/>
          </a:p>
        </p:txBody>
      </p:sp>
    </p:spTree>
    <p:extLst>
      <p:ext uri="{BB962C8B-B14F-4D97-AF65-F5344CB8AC3E}">
        <p14:creationId xmlns:p14="http://schemas.microsoft.com/office/powerpoint/2010/main" val="3447165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6BEDAB-F042-1E4B-4E82-B1E301ADD0E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F4AFA8A-A611-1AFE-7B43-6F5E251689F2}"/>
              </a:ext>
            </a:extLst>
          </p:cNvPr>
          <p:cNvSpPr>
            <a:spLocks noGrp="1"/>
          </p:cNvSpPr>
          <p:nvPr>
            <p:ph type="dt" sz="half" idx="10"/>
          </p:nvPr>
        </p:nvSpPr>
        <p:spPr>
          <a:xfrm>
            <a:off x="838200" y="6356350"/>
            <a:ext cx="2743200" cy="365125"/>
          </a:xfrm>
          <a:prstGeom prst="rect">
            <a:avLst/>
          </a:prstGeom>
        </p:spPr>
        <p:txBody>
          <a:bodyPr/>
          <a:lstStyle/>
          <a:p>
            <a:fld id="{D0B024C8-90A9-4C51-B551-0682E08258BA}" type="datetimeFigureOut">
              <a:rPr kumimoji="1" lang="ja-JP" altLang="en-US" smtClean="0"/>
              <a:t>2026/2/24</a:t>
            </a:fld>
            <a:endParaRPr kumimoji="1" lang="ja-JP" altLang="en-US"/>
          </a:p>
        </p:txBody>
      </p:sp>
      <p:sp>
        <p:nvSpPr>
          <p:cNvPr id="4" name="フッター プレースホルダー 3">
            <a:extLst>
              <a:ext uri="{FF2B5EF4-FFF2-40B4-BE49-F238E27FC236}">
                <a16:creationId xmlns:a16="http://schemas.microsoft.com/office/drawing/2014/main" id="{3EBF7A38-05A7-5B93-BB85-2025EA85714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05288B0-027F-CEBC-DC71-5338C1C52778}"/>
              </a:ext>
            </a:extLst>
          </p:cNvPr>
          <p:cNvSpPr>
            <a:spLocks noGrp="1"/>
          </p:cNvSpPr>
          <p:nvPr>
            <p:ph type="sldNum" sz="quarter" idx="12"/>
          </p:nvPr>
        </p:nvSpPr>
        <p:spPr>
          <a:xfrm>
            <a:off x="8610600" y="6356350"/>
            <a:ext cx="2743200" cy="365125"/>
          </a:xfrm>
          <a:prstGeom prst="rect">
            <a:avLst/>
          </a:prstGeom>
        </p:spPr>
        <p:txBody>
          <a:bodyPr/>
          <a:lstStyle/>
          <a:p>
            <a:fld id="{521909D0-A139-4AA9-82F2-8F56B553B5A5}" type="slidenum">
              <a:rPr kumimoji="1" lang="ja-JP" altLang="en-US" smtClean="0"/>
              <a:t>‹#›</a:t>
            </a:fld>
            <a:endParaRPr kumimoji="1" lang="ja-JP" altLang="en-US"/>
          </a:p>
        </p:txBody>
      </p:sp>
    </p:spTree>
    <p:extLst>
      <p:ext uri="{BB962C8B-B14F-4D97-AF65-F5344CB8AC3E}">
        <p14:creationId xmlns:p14="http://schemas.microsoft.com/office/powerpoint/2010/main" val="186496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5DE7CB-D6C6-EA1E-1C1E-0672EFE85923}"/>
              </a:ext>
            </a:extLst>
          </p:cNvPr>
          <p:cNvSpPr>
            <a:spLocks noGrp="1"/>
          </p:cNvSpPr>
          <p:nvPr>
            <p:ph type="dt" sz="half" idx="10"/>
          </p:nvPr>
        </p:nvSpPr>
        <p:spPr>
          <a:xfrm>
            <a:off x="838200" y="6356350"/>
            <a:ext cx="2743200" cy="365125"/>
          </a:xfrm>
          <a:prstGeom prst="rect">
            <a:avLst/>
          </a:prstGeom>
        </p:spPr>
        <p:txBody>
          <a:bodyPr/>
          <a:lstStyle/>
          <a:p>
            <a:fld id="{D0B024C8-90A9-4C51-B551-0682E08258BA}" type="datetimeFigureOut">
              <a:rPr kumimoji="1" lang="ja-JP" altLang="en-US" smtClean="0"/>
              <a:t>2026/2/24</a:t>
            </a:fld>
            <a:endParaRPr kumimoji="1" lang="ja-JP" altLang="en-US"/>
          </a:p>
        </p:txBody>
      </p:sp>
      <p:sp>
        <p:nvSpPr>
          <p:cNvPr id="3" name="フッター プレースホルダー 2">
            <a:extLst>
              <a:ext uri="{FF2B5EF4-FFF2-40B4-BE49-F238E27FC236}">
                <a16:creationId xmlns:a16="http://schemas.microsoft.com/office/drawing/2014/main" id="{0B3513A1-76C6-894A-B4C9-3BE120B14AF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892463F-ADB0-356D-4C2F-9C33760F4F23}"/>
              </a:ext>
            </a:extLst>
          </p:cNvPr>
          <p:cNvSpPr>
            <a:spLocks noGrp="1"/>
          </p:cNvSpPr>
          <p:nvPr>
            <p:ph type="sldNum" sz="quarter" idx="12"/>
          </p:nvPr>
        </p:nvSpPr>
        <p:spPr>
          <a:xfrm>
            <a:off x="8610600" y="6356350"/>
            <a:ext cx="2743200" cy="365125"/>
          </a:xfrm>
          <a:prstGeom prst="rect">
            <a:avLst/>
          </a:prstGeom>
        </p:spPr>
        <p:txBody>
          <a:bodyPr/>
          <a:lstStyle/>
          <a:p>
            <a:fld id="{521909D0-A139-4AA9-82F2-8F56B553B5A5}" type="slidenum">
              <a:rPr kumimoji="1" lang="ja-JP" altLang="en-US" smtClean="0"/>
              <a:t>‹#›</a:t>
            </a:fld>
            <a:endParaRPr kumimoji="1" lang="ja-JP" altLang="en-US"/>
          </a:p>
        </p:txBody>
      </p:sp>
    </p:spTree>
    <p:extLst>
      <p:ext uri="{BB962C8B-B14F-4D97-AF65-F5344CB8AC3E}">
        <p14:creationId xmlns:p14="http://schemas.microsoft.com/office/powerpoint/2010/main" val="193705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A1F103-DA9B-F3E5-D440-D89935B160C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661C60-822B-39A2-98C5-075979A392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D30009F-3D51-6710-4D87-A098CE152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8F81941-E869-A494-F7D6-759E1B5C3B48}"/>
              </a:ext>
            </a:extLst>
          </p:cNvPr>
          <p:cNvSpPr>
            <a:spLocks noGrp="1"/>
          </p:cNvSpPr>
          <p:nvPr>
            <p:ph type="dt" sz="half" idx="10"/>
          </p:nvPr>
        </p:nvSpPr>
        <p:spPr>
          <a:xfrm>
            <a:off x="838200" y="6356350"/>
            <a:ext cx="2743200" cy="365125"/>
          </a:xfrm>
          <a:prstGeom prst="rect">
            <a:avLst/>
          </a:prstGeom>
        </p:spPr>
        <p:txBody>
          <a:bodyPr/>
          <a:lstStyle/>
          <a:p>
            <a:fld id="{D0B024C8-90A9-4C51-B551-0682E08258BA}" type="datetimeFigureOut">
              <a:rPr kumimoji="1" lang="ja-JP" altLang="en-US" smtClean="0"/>
              <a:t>2026/2/24</a:t>
            </a:fld>
            <a:endParaRPr kumimoji="1" lang="ja-JP" altLang="en-US"/>
          </a:p>
        </p:txBody>
      </p:sp>
      <p:sp>
        <p:nvSpPr>
          <p:cNvPr id="6" name="フッター プレースホルダー 5">
            <a:extLst>
              <a:ext uri="{FF2B5EF4-FFF2-40B4-BE49-F238E27FC236}">
                <a16:creationId xmlns:a16="http://schemas.microsoft.com/office/drawing/2014/main" id="{F49A42DE-2D33-36FF-BCA4-487AAA1BAD9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DF63823-A083-E0DA-6E71-7C015A2F3CBD}"/>
              </a:ext>
            </a:extLst>
          </p:cNvPr>
          <p:cNvSpPr>
            <a:spLocks noGrp="1"/>
          </p:cNvSpPr>
          <p:nvPr>
            <p:ph type="sldNum" sz="quarter" idx="12"/>
          </p:nvPr>
        </p:nvSpPr>
        <p:spPr>
          <a:xfrm>
            <a:off x="8610600" y="6356350"/>
            <a:ext cx="2743200" cy="365125"/>
          </a:xfrm>
          <a:prstGeom prst="rect">
            <a:avLst/>
          </a:prstGeom>
        </p:spPr>
        <p:txBody>
          <a:bodyPr/>
          <a:lstStyle/>
          <a:p>
            <a:fld id="{521909D0-A139-4AA9-82F2-8F56B553B5A5}" type="slidenum">
              <a:rPr kumimoji="1" lang="ja-JP" altLang="en-US" smtClean="0"/>
              <a:t>‹#›</a:t>
            </a:fld>
            <a:endParaRPr kumimoji="1" lang="ja-JP" altLang="en-US"/>
          </a:p>
        </p:txBody>
      </p:sp>
    </p:spTree>
    <p:extLst>
      <p:ext uri="{BB962C8B-B14F-4D97-AF65-F5344CB8AC3E}">
        <p14:creationId xmlns:p14="http://schemas.microsoft.com/office/powerpoint/2010/main" val="3133671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DAA76-B975-2245-39A0-0A76E904E19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D6308B9-283C-D769-8A9C-A0FE96889F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1FE2969-AADC-4AD8-1601-3A67E9C50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96CDE22-FC42-334C-A942-3E427C3420D4}"/>
              </a:ext>
            </a:extLst>
          </p:cNvPr>
          <p:cNvSpPr>
            <a:spLocks noGrp="1"/>
          </p:cNvSpPr>
          <p:nvPr>
            <p:ph type="dt" sz="half" idx="10"/>
          </p:nvPr>
        </p:nvSpPr>
        <p:spPr>
          <a:xfrm>
            <a:off x="838200" y="6356350"/>
            <a:ext cx="2743200" cy="365125"/>
          </a:xfrm>
          <a:prstGeom prst="rect">
            <a:avLst/>
          </a:prstGeom>
        </p:spPr>
        <p:txBody>
          <a:bodyPr/>
          <a:lstStyle/>
          <a:p>
            <a:fld id="{D0B024C8-90A9-4C51-B551-0682E08258BA}" type="datetimeFigureOut">
              <a:rPr kumimoji="1" lang="ja-JP" altLang="en-US" smtClean="0"/>
              <a:t>2026/2/24</a:t>
            </a:fld>
            <a:endParaRPr kumimoji="1" lang="ja-JP" altLang="en-US"/>
          </a:p>
        </p:txBody>
      </p:sp>
      <p:sp>
        <p:nvSpPr>
          <p:cNvPr id="6" name="フッター プレースホルダー 5">
            <a:extLst>
              <a:ext uri="{FF2B5EF4-FFF2-40B4-BE49-F238E27FC236}">
                <a16:creationId xmlns:a16="http://schemas.microsoft.com/office/drawing/2014/main" id="{9B454D09-C48F-8C26-F9BC-F4DEEE70969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81CB8E6-EC31-3A06-0E24-DB4223E9D693}"/>
              </a:ext>
            </a:extLst>
          </p:cNvPr>
          <p:cNvSpPr>
            <a:spLocks noGrp="1"/>
          </p:cNvSpPr>
          <p:nvPr>
            <p:ph type="sldNum" sz="quarter" idx="12"/>
          </p:nvPr>
        </p:nvSpPr>
        <p:spPr>
          <a:xfrm>
            <a:off x="8610600" y="6356350"/>
            <a:ext cx="2743200" cy="365125"/>
          </a:xfrm>
          <a:prstGeom prst="rect">
            <a:avLst/>
          </a:prstGeom>
        </p:spPr>
        <p:txBody>
          <a:bodyPr/>
          <a:lstStyle/>
          <a:p>
            <a:fld id="{521909D0-A139-4AA9-82F2-8F56B553B5A5}" type="slidenum">
              <a:rPr kumimoji="1" lang="ja-JP" altLang="en-US" smtClean="0"/>
              <a:t>‹#›</a:t>
            </a:fld>
            <a:endParaRPr kumimoji="1" lang="ja-JP" altLang="en-US"/>
          </a:p>
        </p:txBody>
      </p:sp>
    </p:spTree>
    <p:extLst>
      <p:ext uri="{BB962C8B-B14F-4D97-AF65-F5344CB8AC3E}">
        <p14:creationId xmlns:p14="http://schemas.microsoft.com/office/powerpoint/2010/main" val="54473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374A46-D455-28BF-5B73-5581052970EE}"/>
              </a:ext>
            </a:extLst>
          </p:cNvPr>
          <p:cNvSpPr>
            <a:spLocks noGrp="1"/>
          </p:cNvSpPr>
          <p:nvPr>
            <p:ph type="title"/>
          </p:nvPr>
        </p:nvSpPr>
        <p:spPr>
          <a:xfrm>
            <a:off x="838200" y="1825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F63B9B41-68EF-5343-701E-423D423990C9}"/>
              </a:ext>
            </a:extLst>
          </p:cNvPr>
          <p:cNvSpPr>
            <a:spLocks noGrp="1"/>
          </p:cNvSpPr>
          <p:nvPr>
            <p:ph type="body" idx="1"/>
          </p:nvPr>
        </p:nvSpPr>
        <p:spPr>
          <a:xfrm>
            <a:off x="838200" y="1466850"/>
            <a:ext cx="10515600" cy="539115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338342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b="0" kern="1200" spc="120" baseline="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spc="120" baseline="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800" kern="1200" spc="12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spc="120" baseline="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800" kern="1200" spc="120" baseline="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800" kern="1200" spc="120" baseline="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6A7DB4-87C8-058F-626B-C199AA0A6C11}"/>
              </a:ext>
            </a:extLst>
          </p:cNvPr>
          <p:cNvSpPr>
            <a:spLocks noGrp="1"/>
          </p:cNvSpPr>
          <p:nvPr>
            <p:ph type="ctrTitle"/>
          </p:nvPr>
        </p:nvSpPr>
        <p:spPr/>
        <p:txBody>
          <a:bodyPr/>
          <a:lstStyle/>
          <a:p>
            <a:r>
              <a:rPr kumimoji="1" lang="ja-JP" altLang="en-US" dirty="0"/>
              <a:t>ｇ</a:t>
            </a:r>
          </a:p>
        </p:txBody>
      </p:sp>
      <p:sp>
        <p:nvSpPr>
          <p:cNvPr id="3" name="字幕 2">
            <a:extLst>
              <a:ext uri="{FF2B5EF4-FFF2-40B4-BE49-F238E27FC236}">
                <a16:creationId xmlns:a16="http://schemas.microsoft.com/office/drawing/2014/main" id="{7E9EF9D8-0F04-EEF5-266A-D737A6A9E574}"/>
              </a:ext>
            </a:extLst>
          </p:cNvPr>
          <p:cNvSpPr>
            <a:spLocks noGrp="1"/>
          </p:cNvSpPr>
          <p:nvPr>
            <p:ph type="subTitle" idx="1"/>
          </p:nvPr>
        </p:nvSpPr>
        <p:spPr>
          <a:xfrm>
            <a:off x="984738" y="6105069"/>
            <a:ext cx="10116378" cy="1518375"/>
          </a:xfrm>
        </p:spPr>
        <p:txBody>
          <a:bodyPr>
            <a:normAutofit/>
          </a:bodyPr>
          <a:lstStyle/>
          <a:p>
            <a:r>
              <a:rPr lang="en-US" altLang="ja-JP" sz="2800" dirty="0"/>
              <a:t>2026/2/24</a:t>
            </a:r>
            <a:r>
              <a:rPr lang="ja-JP" altLang="en-US" sz="2800" dirty="0"/>
              <a:t>　</a:t>
            </a:r>
            <a:r>
              <a:rPr kumimoji="1" lang="ja-JP" altLang="en-US" sz="2800" dirty="0"/>
              <a:t>救急救命士　木原　翼</a:t>
            </a:r>
            <a:endParaRPr kumimoji="1" lang="en-US" altLang="ja-JP" sz="2800" dirty="0"/>
          </a:p>
        </p:txBody>
      </p:sp>
      <p:pic>
        <p:nvPicPr>
          <p:cNvPr id="8" name="図 7">
            <a:extLst>
              <a:ext uri="{FF2B5EF4-FFF2-40B4-BE49-F238E27FC236}">
                <a16:creationId xmlns:a16="http://schemas.microsoft.com/office/drawing/2014/main" id="{7A4C3B99-2DAE-A578-CBB7-A4B36A3AF231}"/>
              </a:ext>
            </a:extLst>
          </p:cNvPr>
          <p:cNvPicPr>
            <a:picLocks noChangeAspect="1"/>
          </p:cNvPicPr>
          <p:nvPr/>
        </p:nvPicPr>
        <p:blipFill>
          <a:blip r:embed="rId3"/>
          <a:srcRect l="6403" t="6955" r="5162"/>
          <a:stretch>
            <a:fillRect/>
          </a:stretch>
        </p:blipFill>
        <p:spPr>
          <a:xfrm>
            <a:off x="969108" y="0"/>
            <a:ext cx="9912520" cy="5330096"/>
          </a:xfrm>
          <a:prstGeom prst="rect">
            <a:avLst/>
          </a:prstGeom>
        </p:spPr>
      </p:pic>
      <p:sp>
        <p:nvSpPr>
          <p:cNvPr id="9" name="テキスト ボックス 8">
            <a:extLst>
              <a:ext uri="{FF2B5EF4-FFF2-40B4-BE49-F238E27FC236}">
                <a16:creationId xmlns:a16="http://schemas.microsoft.com/office/drawing/2014/main" id="{DBBF2AFB-61E2-E9FB-71A9-C07B25683A3D}"/>
              </a:ext>
            </a:extLst>
          </p:cNvPr>
          <p:cNvSpPr txBox="1"/>
          <p:nvPr/>
        </p:nvSpPr>
        <p:spPr>
          <a:xfrm>
            <a:off x="2985770" y="5330096"/>
            <a:ext cx="6446988" cy="646331"/>
          </a:xfrm>
          <a:prstGeom prst="rect">
            <a:avLst/>
          </a:prstGeom>
          <a:noFill/>
        </p:spPr>
        <p:txBody>
          <a:bodyPr wrap="square" rtlCol="0">
            <a:spAutoFit/>
          </a:bodyPr>
          <a:lstStyle/>
          <a:p>
            <a:r>
              <a:rPr lang="ja-JP" altLang="en-US" dirty="0"/>
              <a:t>成人院外心停止蘇生におけるアミオダロンとリドカインの</a:t>
            </a:r>
            <a:br>
              <a:rPr lang="en-US" altLang="ja-JP" dirty="0"/>
            </a:br>
            <a:r>
              <a:rPr lang="ja-JP" altLang="en-US" dirty="0"/>
              <a:t>後ろ向き「ターゲットトライアルエミュレーション」比較</a:t>
            </a:r>
            <a:endParaRPr kumimoji="1" lang="ja-JP" altLang="en-US" dirty="0"/>
          </a:p>
        </p:txBody>
      </p:sp>
    </p:spTree>
    <p:extLst>
      <p:ext uri="{BB962C8B-B14F-4D97-AF65-F5344CB8AC3E}">
        <p14:creationId xmlns:p14="http://schemas.microsoft.com/office/powerpoint/2010/main" val="1959690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8F92A1-607D-86BF-6A23-290FA2CC9D5C}"/>
              </a:ext>
            </a:extLst>
          </p:cNvPr>
          <p:cNvSpPr>
            <a:spLocks noGrp="1"/>
          </p:cNvSpPr>
          <p:nvPr>
            <p:ph type="title"/>
          </p:nvPr>
        </p:nvSpPr>
        <p:spPr/>
        <p:txBody>
          <a:bodyPr/>
          <a:lstStyle/>
          <a:p>
            <a:r>
              <a:rPr kumimoji="1" lang="ja-JP" altLang="en-US" dirty="0"/>
              <a:t>方法：定義</a:t>
            </a:r>
          </a:p>
        </p:txBody>
      </p:sp>
      <p:sp>
        <p:nvSpPr>
          <p:cNvPr id="3" name="コンテンツ プレースホルダー 2">
            <a:extLst>
              <a:ext uri="{FF2B5EF4-FFF2-40B4-BE49-F238E27FC236}">
                <a16:creationId xmlns:a16="http://schemas.microsoft.com/office/drawing/2014/main" id="{E3153EE7-7C58-D803-9558-2871EBBCCCEF}"/>
              </a:ext>
            </a:extLst>
          </p:cNvPr>
          <p:cNvSpPr>
            <a:spLocks noGrp="1"/>
          </p:cNvSpPr>
          <p:nvPr>
            <p:ph idx="1"/>
          </p:nvPr>
        </p:nvSpPr>
        <p:spPr>
          <a:xfrm>
            <a:off x="838199" y="1251284"/>
            <a:ext cx="10744201" cy="5328810"/>
          </a:xfrm>
        </p:spPr>
        <p:txBody>
          <a:bodyPr>
            <a:normAutofit/>
          </a:bodyPr>
          <a:lstStyle/>
          <a:p>
            <a:pPr>
              <a:lnSpc>
                <a:spcPct val="100000"/>
              </a:lnSpc>
            </a:pPr>
            <a:r>
              <a:rPr lang="ja-JP" altLang="en-US" sz="2400" b="1" dirty="0"/>
              <a:t>患者</a:t>
            </a:r>
            <a:br>
              <a:rPr lang="en-US" altLang="ja-JP" sz="2400" dirty="0"/>
            </a:br>
            <a:r>
              <a:rPr lang="ja-JP" altLang="en-US" sz="2400" dirty="0"/>
              <a:t>初期波形</a:t>
            </a:r>
            <a:r>
              <a:rPr lang="en-US" altLang="ja-JP" sz="2400" dirty="0"/>
              <a:t>VF/</a:t>
            </a:r>
            <a:r>
              <a:rPr lang="en-US" altLang="ja-JP" sz="2400" dirty="0" err="1"/>
              <a:t>pVT</a:t>
            </a:r>
            <a:r>
              <a:rPr lang="ja-JP" altLang="en-US" sz="2400" dirty="0"/>
              <a:t>、または</a:t>
            </a:r>
            <a:r>
              <a:rPr lang="en-US" altLang="ja-JP" sz="2400" dirty="0"/>
              <a:t>AED</a:t>
            </a:r>
            <a:r>
              <a:rPr lang="ja-JP" altLang="en-US" sz="2400" dirty="0"/>
              <a:t>ショック適応波形であった場合にショックされた患者</a:t>
            </a:r>
            <a:endParaRPr lang="en-US" altLang="ja-JP" sz="2400" dirty="0"/>
          </a:p>
          <a:p>
            <a:pPr>
              <a:lnSpc>
                <a:spcPct val="100000"/>
              </a:lnSpc>
            </a:pPr>
            <a:r>
              <a:rPr lang="ja-JP" altLang="en-US" sz="2400" b="1" dirty="0"/>
              <a:t>抗不整脈薬投与前後の除細動</a:t>
            </a:r>
            <a:br>
              <a:rPr lang="en-US" altLang="ja-JP" sz="2400" dirty="0"/>
            </a:br>
            <a:r>
              <a:rPr lang="ja-JP" altLang="en-US" sz="2400" dirty="0"/>
              <a:t>抗不整脈薬の初回投与記録の前後に実施された</a:t>
            </a:r>
            <a:r>
              <a:rPr lang="en-US" altLang="ja-JP" sz="2400" dirty="0"/>
              <a:t>AED</a:t>
            </a:r>
            <a:r>
              <a:rPr lang="ja-JP" altLang="en-US" sz="2400" dirty="0"/>
              <a:t>、マニュアル除細動、二重連続除細動</a:t>
            </a:r>
            <a:r>
              <a:rPr lang="en-US" altLang="ja-JP" sz="2400" dirty="0"/>
              <a:t>(DSD)</a:t>
            </a:r>
          </a:p>
          <a:p>
            <a:pPr>
              <a:lnSpc>
                <a:spcPct val="100000"/>
              </a:lnSpc>
            </a:pPr>
            <a:r>
              <a:rPr lang="ja-JP" altLang="en-US" sz="2400" b="1" dirty="0"/>
              <a:t>応答時間</a:t>
            </a:r>
            <a:br>
              <a:rPr lang="en-US" altLang="ja-JP" sz="2400" dirty="0"/>
            </a:br>
            <a:r>
              <a:rPr lang="ja-JP" altLang="en-US" sz="2400" dirty="0"/>
              <a:t>救急隊出動指令から現着まで</a:t>
            </a:r>
            <a:endParaRPr lang="en-US" altLang="ja-JP" sz="2400" dirty="0"/>
          </a:p>
          <a:p>
            <a:pPr>
              <a:lnSpc>
                <a:spcPct val="100000"/>
              </a:lnSpc>
            </a:pPr>
            <a:r>
              <a:rPr lang="ja-JP" altLang="en-US" sz="2400" b="1" dirty="0"/>
              <a:t>薬剤投与までの時間</a:t>
            </a:r>
            <a:br>
              <a:rPr lang="en-US" altLang="ja-JP" sz="2400" dirty="0"/>
            </a:br>
            <a:r>
              <a:rPr lang="ja-JP" altLang="en-US" sz="2400" dirty="0"/>
              <a:t>現着から最初の抗不整脈薬投与まで</a:t>
            </a:r>
            <a:endParaRPr lang="en-US" altLang="ja-JP" sz="2400" dirty="0"/>
          </a:p>
          <a:p>
            <a:pPr>
              <a:lnSpc>
                <a:spcPct val="100000"/>
              </a:lnSpc>
            </a:pPr>
            <a:r>
              <a:rPr lang="ja-JP" altLang="en-US" sz="2400" b="1" dirty="0"/>
              <a:t>フォローアップ間隔</a:t>
            </a:r>
            <a:br>
              <a:rPr lang="en-US" altLang="ja-JP" sz="2400" dirty="0"/>
            </a:br>
            <a:r>
              <a:rPr lang="ja-JP" altLang="en-US" sz="2400" dirty="0"/>
              <a:t>薬剤投与から</a:t>
            </a:r>
            <a:r>
              <a:rPr lang="en-US" altLang="ja-JP" sz="2400" dirty="0"/>
              <a:t>ROSC</a:t>
            </a:r>
            <a:r>
              <a:rPr lang="ja-JP" altLang="en-US" sz="2400" dirty="0"/>
              <a:t>、病院到着、蘇生処置終了までの時間</a:t>
            </a:r>
            <a:endParaRPr lang="en-US" altLang="ja-JP" sz="2400" dirty="0"/>
          </a:p>
        </p:txBody>
      </p:sp>
    </p:spTree>
    <p:extLst>
      <p:ext uri="{BB962C8B-B14F-4D97-AF65-F5344CB8AC3E}">
        <p14:creationId xmlns:p14="http://schemas.microsoft.com/office/powerpoint/2010/main" val="50271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B99BA-1577-14E1-390D-98AFB63C7ABA}"/>
              </a:ext>
            </a:extLst>
          </p:cNvPr>
          <p:cNvSpPr>
            <a:spLocks noGrp="1"/>
          </p:cNvSpPr>
          <p:nvPr>
            <p:ph type="title"/>
          </p:nvPr>
        </p:nvSpPr>
        <p:spPr/>
        <p:txBody>
          <a:bodyPr/>
          <a:lstStyle/>
          <a:p>
            <a:r>
              <a:rPr kumimoji="1" lang="ja-JP" altLang="en-US" dirty="0"/>
              <a:t>方法：アウトカム</a:t>
            </a:r>
          </a:p>
        </p:txBody>
      </p:sp>
      <p:sp>
        <p:nvSpPr>
          <p:cNvPr id="3" name="コンテンツ プレースホルダー 2">
            <a:extLst>
              <a:ext uri="{FF2B5EF4-FFF2-40B4-BE49-F238E27FC236}">
                <a16:creationId xmlns:a16="http://schemas.microsoft.com/office/drawing/2014/main" id="{2F6A57A9-095B-1776-5C6B-2A53FDFE311D}"/>
              </a:ext>
            </a:extLst>
          </p:cNvPr>
          <p:cNvSpPr>
            <a:spLocks noGrp="1"/>
          </p:cNvSpPr>
          <p:nvPr>
            <p:ph idx="1"/>
          </p:nvPr>
        </p:nvSpPr>
        <p:spPr>
          <a:xfrm>
            <a:off x="838199" y="1466850"/>
            <a:ext cx="10959353" cy="4790515"/>
          </a:xfrm>
        </p:spPr>
        <p:txBody>
          <a:bodyPr>
            <a:normAutofit/>
          </a:bodyPr>
          <a:lstStyle/>
          <a:p>
            <a:pPr>
              <a:lnSpc>
                <a:spcPct val="100000"/>
              </a:lnSpc>
              <a:buFont typeface="Wingdings" panose="05000000000000000000" pitchFamily="2" charset="2"/>
              <a:buChar char="n"/>
            </a:pPr>
            <a:r>
              <a:rPr lang="ja-JP" altLang="en-US" sz="2400" b="1" dirty="0"/>
              <a:t>主要評価項目</a:t>
            </a:r>
            <a:br>
              <a:rPr lang="en-US" altLang="ja-JP" sz="2400" dirty="0"/>
            </a:br>
            <a:r>
              <a:rPr lang="ja-JP" altLang="en-US" sz="2400" dirty="0"/>
              <a:t>病院前</a:t>
            </a:r>
            <a:r>
              <a:rPr lang="en-US" altLang="ja-JP" sz="2400" dirty="0"/>
              <a:t>ROSC</a:t>
            </a:r>
          </a:p>
          <a:p>
            <a:pPr>
              <a:lnSpc>
                <a:spcPct val="100000"/>
              </a:lnSpc>
              <a:buFont typeface="Wingdings" panose="05000000000000000000" pitchFamily="2" charset="2"/>
              <a:buChar char="n"/>
            </a:pPr>
            <a:endParaRPr lang="en-US" altLang="ja-JP" sz="2400" dirty="0"/>
          </a:p>
          <a:p>
            <a:pPr>
              <a:lnSpc>
                <a:spcPct val="100000"/>
              </a:lnSpc>
              <a:buFont typeface="Wingdings" panose="05000000000000000000" pitchFamily="2" charset="2"/>
              <a:buChar char="n"/>
            </a:pPr>
            <a:r>
              <a:rPr lang="ja-JP" altLang="en-US" sz="2400" b="1" dirty="0"/>
              <a:t>副次的評価項目</a:t>
            </a:r>
            <a:endParaRPr lang="en-US" altLang="ja-JP" sz="2400" b="1" dirty="0"/>
          </a:p>
          <a:p>
            <a:pPr marL="0" indent="0">
              <a:lnSpc>
                <a:spcPct val="100000"/>
              </a:lnSpc>
              <a:buNone/>
            </a:pPr>
            <a:r>
              <a:rPr lang="ja-JP" altLang="en-US" sz="2400" dirty="0"/>
              <a:t>・抗不整脈薬投与後の除細動回数</a:t>
            </a:r>
          </a:p>
          <a:p>
            <a:pPr marL="0" indent="0">
              <a:lnSpc>
                <a:spcPct val="100000"/>
              </a:lnSpc>
              <a:buNone/>
            </a:pPr>
            <a:r>
              <a:rPr lang="ja-JP" altLang="en-US" sz="2400" dirty="0"/>
              <a:t>・退院時生存率</a:t>
            </a:r>
          </a:p>
          <a:p>
            <a:pPr marL="0" indent="0">
              <a:lnSpc>
                <a:spcPct val="100000"/>
              </a:lnSpc>
              <a:buNone/>
            </a:pPr>
            <a:r>
              <a:rPr lang="ja-JP" altLang="en-US" sz="2400" dirty="0"/>
              <a:t>・</a:t>
            </a:r>
            <a:r>
              <a:rPr lang="en-US" altLang="ja-JP" sz="2400" dirty="0"/>
              <a:t>ROSC</a:t>
            </a:r>
            <a:r>
              <a:rPr lang="ja-JP" altLang="en-US" sz="2400" dirty="0"/>
              <a:t>後の徐脈</a:t>
            </a:r>
            <a:r>
              <a:rPr lang="en-US" altLang="ja-JP" sz="2400" dirty="0"/>
              <a:t>(HR10</a:t>
            </a:r>
            <a:r>
              <a:rPr lang="ja-JP" altLang="en-US" sz="2400" dirty="0"/>
              <a:t>～</a:t>
            </a:r>
            <a:r>
              <a:rPr lang="en-US" altLang="ja-JP" sz="2400" dirty="0"/>
              <a:t>50/min)</a:t>
            </a:r>
            <a:r>
              <a:rPr lang="ja-JP" altLang="en-US" sz="2400" dirty="0"/>
              <a:t>・低血圧</a:t>
            </a:r>
            <a:r>
              <a:rPr lang="en-US" altLang="ja-JP" sz="2400" dirty="0"/>
              <a:t>(sBP30</a:t>
            </a:r>
            <a:r>
              <a:rPr lang="ja-JP" altLang="en-US" sz="2400" dirty="0"/>
              <a:t>～</a:t>
            </a:r>
            <a:r>
              <a:rPr lang="en-US" altLang="ja-JP" sz="2400" dirty="0"/>
              <a:t>90mmHg)</a:t>
            </a:r>
            <a:endParaRPr lang="ja-JP" altLang="en-US" sz="2400" dirty="0"/>
          </a:p>
          <a:p>
            <a:pPr marL="0" indent="0">
              <a:lnSpc>
                <a:spcPct val="100000"/>
              </a:lnSpc>
              <a:buNone/>
            </a:pPr>
            <a:r>
              <a:rPr lang="ja-JP" altLang="en-US" sz="2400" dirty="0"/>
              <a:t>・救急現場における病院前経皮的ペーシング</a:t>
            </a:r>
            <a:endParaRPr lang="en-US" altLang="ja-JP" sz="2400" dirty="0"/>
          </a:p>
          <a:p>
            <a:pPr>
              <a:lnSpc>
                <a:spcPct val="100000"/>
              </a:lnSpc>
            </a:pPr>
            <a:endParaRPr kumimoji="1" lang="ja-JP" altLang="en-US" sz="2400" dirty="0"/>
          </a:p>
        </p:txBody>
      </p:sp>
    </p:spTree>
    <p:extLst>
      <p:ext uri="{BB962C8B-B14F-4D97-AF65-F5344CB8AC3E}">
        <p14:creationId xmlns:p14="http://schemas.microsoft.com/office/powerpoint/2010/main" val="3888566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C698B-3EC5-9200-6D54-323070A7A7A6}"/>
              </a:ext>
            </a:extLst>
          </p:cNvPr>
          <p:cNvSpPr>
            <a:spLocks noGrp="1"/>
          </p:cNvSpPr>
          <p:nvPr>
            <p:ph type="title"/>
          </p:nvPr>
        </p:nvSpPr>
        <p:spPr/>
        <p:txBody>
          <a:bodyPr/>
          <a:lstStyle/>
          <a:p>
            <a:r>
              <a:rPr kumimoji="1" lang="ja-JP" altLang="en-US" dirty="0"/>
              <a:t>方法：統計解析</a:t>
            </a:r>
          </a:p>
        </p:txBody>
      </p:sp>
      <p:sp>
        <p:nvSpPr>
          <p:cNvPr id="3" name="コンテンツ プレースホルダー 2">
            <a:extLst>
              <a:ext uri="{FF2B5EF4-FFF2-40B4-BE49-F238E27FC236}">
                <a16:creationId xmlns:a16="http://schemas.microsoft.com/office/drawing/2014/main" id="{AF9C2AFB-EB53-AC41-AA13-9A8C0B886B47}"/>
              </a:ext>
            </a:extLst>
          </p:cNvPr>
          <p:cNvSpPr>
            <a:spLocks noGrp="1"/>
          </p:cNvSpPr>
          <p:nvPr>
            <p:ph idx="1"/>
          </p:nvPr>
        </p:nvSpPr>
        <p:spPr>
          <a:xfrm>
            <a:off x="838199" y="1239520"/>
            <a:ext cx="11012906" cy="5384800"/>
          </a:xfrm>
        </p:spPr>
        <p:txBody>
          <a:bodyPr>
            <a:normAutofit/>
          </a:bodyPr>
          <a:lstStyle/>
          <a:p>
            <a:pPr>
              <a:lnSpc>
                <a:spcPct val="150000"/>
              </a:lnSpc>
            </a:pPr>
            <a:r>
              <a:rPr lang="ja-JP" altLang="en-US" sz="2400" dirty="0"/>
              <a:t>未調整解析：連続変数は中央値・四分位範囲</a:t>
            </a:r>
            <a:br>
              <a:rPr lang="en-US" altLang="ja-JP" sz="2400" dirty="0"/>
            </a:br>
            <a:r>
              <a:rPr lang="ja-JP" altLang="en-US" sz="2400" dirty="0"/>
              <a:t>　　　　　　分類変数は頻度と割合</a:t>
            </a:r>
            <a:endParaRPr lang="en-US" altLang="ja-JP" sz="2400" dirty="0"/>
          </a:p>
          <a:p>
            <a:pPr>
              <a:lnSpc>
                <a:spcPct val="150000"/>
              </a:lnSpc>
            </a:pPr>
            <a:r>
              <a:rPr lang="ja-JP" altLang="en-US" sz="2400" dirty="0"/>
              <a:t>連続変数の比較：ウィルコクソンの符号順位和検定</a:t>
            </a:r>
            <a:endParaRPr lang="en-US" altLang="ja-JP" sz="2400" dirty="0"/>
          </a:p>
          <a:p>
            <a:pPr>
              <a:lnSpc>
                <a:spcPct val="150000"/>
              </a:lnSpc>
            </a:pPr>
            <a:r>
              <a:rPr lang="ja-JP" altLang="en-US" sz="2400" dirty="0"/>
              <a:t>分類変数の比較：マクネマー検定、カイ二乗検定</a:t>
            </a:r>
            <a:endParaRPr lang="en-US" altLang="ja-JP" sz="2400" dirty="0"/>
          </a:p>
          <a:p>
            <a:pPr>
              <a:lnSpc>
                <a:spcPct val="150000"/>
              </a:lnSpc>
            </a:pPr>
            <a:r>
              <a:rPr lang="ja-JP" altLang="en-US" sz="2400" dirty="0"/>
              <a:t>抗不整脈薬と転帰の関連：傾向スコアマッチング</a:t>
            </a:r>
            <a:endParaRPr lang="en-US" altLang="ja-JP" sz="2400" dirty="0"/>
          </a:p>
          <a:p>
            <a:pPr>
              <a:lnSpc>
                <a:spcPct val="150000"/>
              </a:lnSpc>
            </a:pPr>
            <a:r>
              <a:rPr lang="ja-JP" altLang="en-US" sz="2400" dirty="0"/>
              <a:t>キャリパー幅：傾向スコアのロジスティック変換値の標準偏差の</a:t>
            </a:r>
            <a:r>
              <a:rPr lang="en-US" altLang="ja-JP" sz="2400" dirty="0"/>
              <a:t>0.2</a:t>
            </a:r>
            <a:r>
              <a:rPr lang="ja-JP" altLang="en-US" sz="2400" dirty="0"/>
              <a:t>倍</a:t>
            </a:r>
            <a:endParaRPr lang="en-US" altLang="ja-JP" sz="2400" dirty="0"/>
          </a:p>
          <a:p>
            <a:pPr>
              <a:lnSpc>
                <a:spcPct val="150000"/>
              </a:lnSpc>
            </a:pPr>
            <a:r>
              <a:rPr lang="ja-JP" altLang="en-US" sz="2400" dirty="0"/>
              <a:t>共変量：標準化パーセントバイアスを算出</a:t>
            </a:r>
            <a:endParaRPr lang="en-US" altLang="ja-JP" sz="2400" dirty="0"/>
          </a:p>
          <a:p>
            <a:pPr>
              <a:lnSpc>
                <a:spcPct val="150000"/>
              </a:lnSpc>
            </a:pPr>
            <a:r>
              <a:rPr lang="ja-JP" altLang="en-US" sz="2400" dirty="0"/>
              <a:t>統計解析：</a:t>
            </a:r>
            <a:r>
              <a:rPr lang="en-US" altLang="ja-JP" sz="2400" dirty="0"/>
              <a:t>Stata SE/18</a:t>
            </a:r>
            <a:r>
              <a:rPr lang="ja-JP" altLang="en-US" sz="2400" dirty="0"/>
              <a:t>を使用</a:t>
            </a:r>
            <a:endParaRPr kumimoji="1" lang="ja-JP" altLang="en-US" sz="2400" dirty="0"/>
          </a:p>
        </p:txBody>
      </p:sp>
    </p:spTree>
    <p:extLst>
      <p:ext uri="{BB962C8B-B14F-4D97-AF65-F5344CB8AC3E}">
        <p14:creationId xmlns:p14="http://schemas.microsoft.com/office/powerpoint/2010/main" val="1602032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104A8-6650-0662-B1C5-24995413942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DE9ED4C-2050-CB18-B6F6-128E062E01E9}"/>
              </a:ext>
            </a:extLst>
          </p:cNvPr>
          <p:cNvSpPr>
            <a:spLocks noGrp="1"/>
          </p:cNvSpPr>
          <p:nvPr>
            <p:ph type="title"/>
          </p:nvPr>
        </p:nvSpPr>
        <p:spPr/>
        <p:txBody>
          <a:bodyPr/>
          <a:lstStyle/>
          <a:p>
            <a:r>
              <a:rPr kumimoji="1" lang="ja-JP" altLang="en-US" dirty="0"/>
              <a:t>方法：統計解析</a:t>
            </a:r>
          </a:p>
        </p:txBody>
      </p:sp>
      <p:sp>
        <p:nvSpPr>
          <p:cNvPr id="3" name="コンテンツ プレースホルダー 2">
            <a:extLst>
              <a:ext uri="{FF2B5EF4-FFF2-40B4-BE49-F238E27FC236}">
                <a16:creationId xmlns:a16="http://schemas.microsoft.com/office/drawing/2014/main" id="{CADAFD27-9DB4-F9FD-BE52-0157AFF6D84E}"/>
              </a:ext>
            </a:extLst>
          </p:cNvPr>
          <p:cNvSpPr>
            <a:spLocks noGrp="1"/>
          </p:cNvSpPr>
          <p:nvPr>
            <p:ph idx="1"/>
          </p:nvPr>
        </p:nvSpPr>
        <p:spPr>
          <a:xfrm>
            <a:off x="838199" y="1466850"/>
            <a:ext cx="11084859" cy="4862232"/>
          </a:xfrm>
        </p:spPr>
        <p:txBody>
          <a:bodyPr>
            <a:normAutofit/>
          </a:bodyPr>
          <a:lstStyle/>
          <a:p>
            <a:pPr>
              <a:lnSpc>
                <a:spcPct val="100000"/>
              </a:lnSpc>
            </a:pPr>
            <a:r>
              <a:rPr kumimoji="1" lang="ja-JP" altLang="en-US" sz="2400" dirty="0"/>
              <a:t>医療機関による治療効果の比較</a:t>
            </a:r>
            <a:br>
              <a:rPr kumimoji="1" lang="en-US" altLang="ja-JP" sz="2400" dirty="0"/>
            </a:br>
            <a:r>
              <a:rPr kumimoji="1" lang="ja-JP" altLang="en-US" sz="2400" dirty="0"/>
              <a:t>→対象患者</a:t>
            </a:r>
            <a:r>
              <a:rPr kumimoji="1" lang="en-US" altLang="ja-JP" sz="2400" dirty="0"/>
              <a:t>80</a:t>
            </a:r>
            <a:r>
              <a:rPr kumimoji="1" lang="ja-JP" altLang="en-US" sz="2400" dirty="0"/>
              <a:t>％以上が第一選択薬</a:t>
            </a:r>
            <a:br>
              <a:rPr kumimoji="1" lang="en-US" altLang="ja-JP" sz="2400" dirty="0"/>
            </a:br>
            <a:r>
              <a:rPr kumimoji="1" lang="ja-JP" altLang="en-US" sz="2400" dirty="0"/>
              <a:t>　アミオダロン優先群</a:t>
            </a:r>
            <a:r>
              <a:rPr kumimoji="1" lang="en-US" altLang="ja-JP" sz="2400" dirty="0"/>
              <a:t>vs</a:t>
            </a:r>
            <a:r>
              <a:rPr kumimoji="1" lang="ja-JP" altLang="en-US" sz="2400" dirty="0"/>
              <a:t>リドカイン優先群</a:t>
            </a:r>
            <a:br>
              <a:rPr kumimoji="1" lang="en-US" altLang="ja-JP" sz="2400" dirty="0"/>
            </a:br>
            <a:r>
              <a:rPr kumimoji="1" lang="ja-JP" altLang="en-US" sz="2400" dirty="0"/>
              <a:t>　</a:t>
            </a:r>
            <a:br>
              <a:rPr lang="en-US" altLang="ja-JP" sz="2400" dirty="0"/>
            </a:br>
            <a:r>
              <a:rPr lang="ja-JP" altLang="en-US" sz="2400" dirty="0"/>
              <a:t>多変量ロジスティック回帰モデルを用いて</a:t>
            </a:r>
            <a:br>
              <a:rPr lang="en-US" altLang="ja-JP" sz="2400" dirty="0"/>
            </a:br>
            <a:r>
              <a:rPr lang="en-US" altLang="ja-JP" sz="2400" dirty="0"/>
              <a:t>EMS</a:t>
            </a:r>
            <a:r>
              <a:rPr lang="ja-JP" altLang="en-US" sz="2400" dirty="0"/>
              <a:t>による治療が病院前</a:t>
            </a:r>
            <a:r>
              <a:rPr lang="en-US" altLang="ja-JP" sz="2400" dirty="0"/>
              <a:t>ROSC</a:t>
            </a:r>
            <a:r>
              <a:rPr lang="ja-JP" altLang="en-US" sz="2400" dirty="0"/>
              <a:t>のオッズと関連するか検証</a:t>
            </a:r>
            <a:endParaRPr lang="en-US" altLang="ja-JP" sz="2400" dirty="0"/>
          </a:p>
          <a:p>
            <a:pPr>
              <a:lnSpc>
                <a:spcPct val="100000"/>
              </a:lnSpc>
            </a:pPr>
            <a:endParaRPr lang="en-US" altLang="ja-JP" sz="2400" dirty="0"/>
          </a:p>
          <a:p>
            <a:pPr>
              <a:lnSpc>
                <a:spcPct val="100000"/>
              </a:lnSpc>
            </a:pPr>
            <a:r>
              <a:rPr lang="ja-JP" altLang="en-US" sz="2400" dirty="0"/>
              <a:t>追加モデリングで感度分析</a:t>
            </a:r>
            <a:br>
              <a:rPr lang="en-US" altLang="ja-JP" sz="2400" dirty="0"/>
            </a:br>
            <a:r>
              <a:rPr lang="ja-JP" altLang="en-US" sz="2400" dirty="0"/>
              <a:t>医療機関によるアウトカムのクラスタリングが結果に寄与した可能性も検証</a:t>
            </a:r>
            <a:br>
              <a:rPr lang="en-US" altLang="ja-JP" sz="2400" dirty="0"/>
            </a:br>
            <a:endParaRPr kumimoji="1" lang="en-US" altLang="ja-JP" sz="2400" dirty="0"/>
          </a:p>
          <a:p>
            <a:pPr>
              <a:lnSpc>
                <a:spcPct val="100000"/>
              </a:lnSpc>
            </a:pPr>
            <a:endParaRPr kumimoji="1" lang="ja-JP" altLang="en-US" sz="2400" dirty="0"/>
          </a:p>
        </p:txBody>
      </p:sp>
    </p:spTree>
    <p:extLst>
      <p:ext uri="{BB962C8B-B14F-4D97-AF65-F5344CB8AC3E}">
        <p14:creationId xmlns:p14="http://schemas.microsoft.com/office/powerpoint/2010/main" val="400100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1AA44-A26F-5533-3F11-D8C797A0C593}"/>
              </a:ext>
            </a:extLst>
          </p:cNvPr>
          <p:cNvSpPr>
            <a:spLocks noGrp="1"/>
          </p:cNvSpPr>
          <p:nvPr>
            <p:ph type="title"/>
          </p:nvPr>
        </p:nvSpPr>
        <p:spPr/>
        <p:txBody>
          <a:bodyPr/>
          <a:lstStyle/>
          <a:p>
            <a:r>
              <a:rPr kumimoji="1" lang="ja-JP" altLang="en-US" dirty="0"/>
              <a:t>結果：</a:t>
            </a:r>
            <a:r>
              <a:rPr lang="en-US" altLang="ja-JP" dirty="0"/>
              <a:t>F</a:t>
            </a:r>
            <a:r>
              <a:rPr kumimoji="1" lang="en-US" altLang="ja-JP" dirty="0"/>
              <a:t>ig1</a:t>
            </a:r>
            <a:endParaRPr kumimoji="1" lang="ja-JP" altLang="en-US" dirty="0"/>
          </a:p>
        </p:txBody>
      </p:sp>
      <p:pic>
        <p:nvPicPr>
          <p:cNvPr id="5" name="コンテンツ プレースホルダー 4">
            <a:extLst>
              <a:ext uri="{FF2B5EF4-FFF2-40B4-BE49-F238E27FC236}">
                <a16:creationId xmlns:a16="http://schemas.microsoft.com/office/drawing/2014/main" id="{04088E07-18B2-C219-3EC7-8F37630E8DF2}"/>
              </a:ext>
            </a:extLst>
          </p:cNvPr>
          <p:cNvPicPr>
            <a:picLocks noGrp="1" noChangeAspect="1"/>
          </p:cNvPicPr>
          <p:nvPr>
            <p:ph idx="1"/>
          </p:nvPr>
        </p:nvPicPr>
        <p:blipFill>
          <a:blip r:embed="rId3"/>
          <a:srcRect l="10776" t="15506" r="9013" b="5403"/>
          <a:stretch>
            <a:fillRect/>
          </a:stretch>
        </p:blipFill>
        <p:spPr>
          <a:xfrm>
            <a:off x="1227909" y="1060472"/>
            <a:ext cx="10424160" cy="5741627"/>
          </a:xfrm>
          <a:prstGeom prst="rect">
            <a:avLst/>
          </a:prstGeom>
        </p:spPr>
      </p:pic>
      <p:sp>
        <p:nvSpPr>
          <p:cNvPr id="3" name="テキスト ボックス 2">
            <a:extLst>
              <a:ext uri="{FF2B5EF4-FFF2-40B4-BE49-F238E27FC236}">
                <a16:creationId xmlns:a16="http://schemas.microsoft.com/office/drawing/2014/main" id="{FF267445-D7ED-8DB7-2B02-C5C6FFBB6BDC}"/>
              </a:ext>
            </a:extLst>
          </p:cNvPr>
          <p:cNvSpPr txBox="1"/>
          <p:nvPr/>
        </p:nvSpPr>
        <p:spPr>
          <a:xfrm>
            <a:off x="7336246" y="1343818"/>
            <a:ext cx="1439166" cy="369332"/>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kumimoji="1" lang="ja-JP" altLang="en-US" b="1" dirty="0">
                <a:solidFill>
                  <a:schemeClr val="tx1"/>
                </a:solidFill>
              </a:rPr>
              <a:t>除外項目</a:t>
            </a:r>
          </a:p>
        </p:txBody>
      </p:sp>
    </p:spTree>
    <p:extLst>
      <p:ext uri="{BB962C8B-B14F-4D97-AF65-F5344CB8AC3E}">
        <p14:creationId xmlns:p14="http://schemas.microsoft.com/office/powerpoint/2010/main" val="35265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CDE04-239F-4173-6219-A6B6E5325D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AA78594-D98A-6810-FA8E-3DB57F8DFE58}"/>
              </a:ext>
            </a:extLst>
          </p:cNvPr>
          <p:cNvSpPr>
            <a:spLocks noGrp="1"/>
          </p:cNvSpPr>
          <p:nvPr>
            <p:ph type="title"/>
          </p:nvPr>
        </p:nvSpPr>
        <p:spPr/>
        <p:txBody>
          <a:bodyPr/>
          <a:lstStyle/>
          <a:p>
            <a:r>
              <a:rPr lang="ja-JP" altLang="en-US" dirty="0"/>
              <a:t>結果：</a:t>
            </a:r>
            <a:r>
              <a:rPr lang="en-US" altLang="ja-JP" dirty="0"/>
              <a:t>table1</a:t>
            </a:r>
            <a:r>
              <a:rPr lang="ja-JP" altLang="en-US" dirty="0"/>
              <a:t> 患者背景・マッチング後</a:t>
            </a:r>
            <a:endParaRPr kumimoji="1" lang="ja-JP" altLang="en-US" dirty="0"/>
          </a:p>
        </p:txBody>
      </p:sp>
      <p:pic>
        <p:nvPicPr>
          <p:cNvPr id="5" name="コンテンツ プレースホルダー 4">
            <a:extLst>
              <a:ext uri="{FF2B5EF4-FFF2-40B4-BE49-F238E27FC236}">
                <a16:creationId xmlns:a16="http://schemas.microsoft.com/office/drawing/2014/main" id="{9EDB145E-429E-1773-E7B3-1556817C2788}"/>
              </a:ext>
            </a:extLst>
          </p:cNvPr>
          <p:cNvPicPr>
            <a:picLocks noGrp="1" noChangeAspect="1"/>
          </p:cNvPicPr>
          <p:nvPr>
            <p:ph idx="1"/>
          </p:nvPr>
        </p:nvPicPr>
        <p:blipFill>
          <a:blip r:embed="rId3"/>
          <a:srcRect l="1740" r="816" b="45083"/>
          <a:stretch>
            <a:fillRect/>
          </a:stretch>
        </p:blipFill>
        <p:spPr>
          <a:xfrm>
            <a:off x="1928931" y="1065829"/>
            <a:ext cx="8884437" cy="5728668"/>
          </a:xfrm>
          <a:prstGeom prst="rect">
            <a:avLst/>
          </a:prstGeom>
        </p:spPr>
      </p:pic>
      <p:grpSp>
        <p:nvGrpSpPr>
          <p:cNvPr id="6" name="グループ化 5">
            <a:extLst>
              <a:ext uri="{FF2B5EF4-FFF2-40B4-BE49-F238E27FC236}">
                <a16:creationId xmlns:a16="http://schemas.microsoft.com/office/drawing/2014/main" id="{486F4FDC-EB50-796B-9FB8-A7444B0FB8C5}"/>
              </a:ext>
            </a:extLst>
          </p:cNvPr>
          <p:cNvGrpSpPr/>
          <p:nvPr/>
        </p:nvGrpSpPr>
        <p:grpSpPr>
          <a:xfrm>
            <a:off x="4636065" y="1446594"/>
            <a:ext cx="2603419" cy="5410646"/>
            <a:chOff x="4347083" y="1446594"/>
            <a:chExt cx="2256190" cy="5411406"/>
          </a:xfrm>
        </p:grpSpPr>
        <p:sp>
          <p:nvSpPr>
            <p:cNvPr id="3" name="テキスト ボックス 2">
              <a:extLst>
                <a:ext uri="{FF2B5EF4-FFF2-40B4-BE49-F238E27FC236}">
                  <a16:creationId xmlns:a16="http://schemas.microsoft.com/office/drawing/2014/main" id="{60310168-8A00-D30B-475D-16A5F10B5ED4}"/>
                </a:ext>
              </a:extLst>
            </p:cNvPr>
            <p:cNvSpPr txBox="1"/>
            <p:nvPr/>
          </p:nvSpPr>
          <p:spPr>
            <a:xfrm>
              <a:off x="4382029" y="1446594"/>
              <a:ext cx="2221244" cy="307777"/>
            </a:xfrm>
            <a:prstGeom prst="rect">
              <a:avLst/>
            </a:prstGeom>
            <a:solidFill>
              <a:schemeClr val="accent5">
                <a:lumMod val="40000"/>
                <a:lumOff val="60000"/>
              </a:schemeClr>
            </a:solidFill>
          </p:spPr>
          <p:txBody>
            <a:bodyPr wrap="square" rtlCol="0">
              <a:spAutoFit/>
            </a:bodyPr>
            <a:lstStyle/>
            <a:p>
              <a:pPr algn="ctr"/>
              <a:r>
                <a:rPr kumimoji="1" lang="ja-JP" altLang="en-US" sz="1400" b="1" dirty="0">
                  <a:latin typeface="+mn-ea"/>
                </a:rPr>
                <a:t>マッチング前</a:t>
              </a:r>
            </a:p>
          </p:txBody>
        </p:sp>
        <p:sp>
          <p:nvSpPr>
            <p:cNvPr id="11" name="正方形/長方形 10">
              <a:extLst>
                <a:ext uri="{FF2B5EF4-FFF2-40B4-BE49-F238E27FC236}">
                  <a16:creationId xmlns:a16="http://schemas.microsoft.com/office/drawing/2014/main" id="{A4FE9D3C-9799-7182-824C-407739AAF77A}"/>
                </a:ext>
              </a:extLst>
            </p:cNvPr>
            <p:cNvSpPr>
              <a:spLocks/>
            </p:cNvSpPr>
            <p:nvPr/>
          </p:nvSpPr>
          <p:spPr>
            <a:xfrm>
              <a:off x="4347083" y="1446594"/>
              <a:ext cx="2256189" cy="54114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A30B7220-A45D-8A86-2C75-BA2DA914C9EF}"/>
              </a:ext>
            </a:extLst>
          </p:cNvPr>
          <p:cNvGrpSpPr/>
          <p:nvPr/>
        </p:nvGrpSpPr>
        <p:grpSpPr>
          <a:xfrm>
            <a:off x="7304810" y="1446594"/>
            <a:ext cx="2503149" cy="5415945"/>
            <a:chOff x="6780631" y="1442055"/>
            <a:chExt cx="2240793" cy="5415945"/>
          </a:xfrm>
        </p:grpSpPr>
        <p:sp>
          <p:nvSpPr>
            <p:cNvPr id="8" name="テキスト ボックス 7">
              <a:extLst>
                <a:ext uri="{FF2B5EF4-FFF2-40B4-BE49-F238E27FC236}">
                  <a16:creationId xmlns:a16="http://schemas.microsoft.com/office/drawing/2014/main" id="{0367BBB9-2C12-E48D-5626-AAE3EC0D2A56}"/>
                </a:ext>
              </a:extLst>
            </p:cNvPr>
            <p:cNvSpPr txBox="1"/>
            <p:nvPr/>
          </p:nvSpPr>
          <p:spPr>
            <a:xfrm>
              <a:off x="6780631" y="1442055"/>
              <a:ext cx="2096997" cy="307777"/>
            </a:xfrm>
            <a:prstGeom prst="rect">
              <a:avLst/>
            </a:prstGeom>
            <a:solidFill>
              <a:schemeClr val="accent5">
                <a:lumMod val="40000"/>
                <a:lumOff val="60000"/>
              </a:schemeClr>
            </a:solidFill>
          </p:spPr>
          <p:txBody>
            <a:bodyPr wrap="square" rtlCol="0">
              <a:spAutoFit/>
            </a:bodyPr>
            <a:lstStyle/>
            <a:p>
              <a:pPr algn="ctr"/>
              <a:r>
                <a:rPr kumimoji="1" lang="ja-JP" altLang="en-US" sz="1400" b="1" dirty="0">
                  <a:latin typeface="+mn-ea"/>
                </a:rPr>
                <a:t>マッチング後</a:t>
              </a:r>
            </a:p>
          </p:txBody>
        </p:sp>
        <p:sp>
          <p:nvSpPr>
            <p:cNvPr id="13" name="正方形/長方形 12">
              <a:extLst>
                <a:ext uri="{FF2B5EF4-FFF2-40B4-BE49-F238E27FC236}">
                  <a16:creationId xmlns:a16="http://schemas.microsoft.com/office/drawing/2014/main" id="{7551ED74-5BAA-4FB5-4A5A-2FA5780191D8}"/>
                </a:ext>
              </a:extLst>
            </p:cNvPr>
            <p:cNvSpPr/>
            <p:nvPr/>
          </p:nvSpPr>
          <p:spPr>
            <a:xfrm>
              <a:off x="6780631" y="1447354"/>
              <a:ext cx="2240793" cy="541064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 name="正方形/長方形 6">
            <a:extLst>
              <a:ext uri="{FF2B5EF4-FFF2-40B4-BE49-F238E27FC236}">
                <a16:creationId xmlns:a16="http://schemas.microsoft.com/office/drawing/2014/main" id="{0D09EFC3-A6A2-6D9E-8980-01B893E4E245}"/>
              </a:ext>
            </a:extLst>
          </p:cNvPr>
          <p:cNvSpPr/>
          <p:nvPr/>
        </p:nvSpPr>
        <p:spPr>
          <a:xfrm>
            <a:off x="1928931" y="4723429"/>
            <a:ext cx="8884437" cy="682678"/>
          </a:xfrm>
          <a:prstGeom prst="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41346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CDE04-239F-4173-6219-A6B6E5325D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AA78594-D98A-6810-FA8E-3DB57F8DFE58}"/>
              </a:ext>
            </a:extLst>
          </p:cNvPr>
          <p:cNvSpPr>
            <a:spLocks noGrp="1"/>
          </p:cNvSpPr>
          <p:nvPr>
            <p:ph type="title"/>
          </p:nvPr>
        </p:nvSpPr>
        <p:spPr/>
        <p:txBody>
          <a:bodyPr/>
          <a:lstStyle/>
          <a:p>
            <a:r>
              <a:rPr lang="ja-JP" altLang="en-US" dirty="0"/>
              <a:t>結果：</a:t>
            </a:r>
            <a:r>
              <a:rPr lang="en-US" altLang="ja-JP" dirty="0"/>
              <a:t>table1</a:t>
            </a:r>
            <a:r>
              <a:rPr lang="ja-JP" altLang="en-US" dirty="0"/>
              <a:t> 患者背景・マッチング後</a:t>
            </a:r>
            <a:endParaRPr kumimoji="1" lang="ja-JP" altLang="en-US" dirty="0"/>
          </a:p>
        </p:txBody>
      </p:sp>
      <p:grpSp>
        <p:nvGrpSpPr>
          <p:cNvPr id="17" name="グループ化 16">
            <a:extLst>
              <a:ext uri="{FF2B5EF4-FFF2-40B4-BE49-F238E27FC236}">
                <a16:creationId xmlns:a16="http://schemas.microsoft.com/office/drawing/2014/main" id="{AEF99D2E-9A84-056A-8695-7749D7DBE8F9}"/>
              </a:ext>
            </a:extLst>
          </p:cNvPr>
          <p:cNvGrpSpPr/>
          <p:nvPr/>
        </p:nvGrpSpPr>
        <p:grpSpPr>
          <a:xfrm>
            <a:off x="1141543" y="1083036"/>
            <a:ext cx="9295430" cy="5554995"/>
            <a:chOff x="1129895" y="1203644"/>
            <a:chExt cx="9295430" cy="5554995"/>
          </a:xfrm>
        </p:grpSpPr>
        <p:grpSp>
          <p:nvGrpSpPr>
            <p:cNvPr id="8" name="グループ化 7">
              <a:extLst>
                <a:ext uri="{FF2B5EF4-FFF2-40B4-BE49-F238E27FC236}">
                  <a16:creationId xmlns:a16="http://schemas.microsoft.com/office/drawing/2014/main" id="{A3C4377D-781B-6E63-974C-485F3D88D930}"/>
                </a:ext>
              </a:extLst>
            </p:cNvPr>
            <p:cNvGrpSpPr/>
            <p:nvPr/>
          </p:nvGrpSpPr>
          <p:grpSpPr>
            <a:xfrm>
              <a:off x="1129895" y="1203644"/>
              <a:ext cx="9295430" cy="5554995"/>
              <a:chOff x="1236559" y="937725"/>
              <a:chExt cx="8733594" cy="5859121"/>
            </a:xfrm>
          </p:grpSpPr>
          <p:grpSp>
            <p:nvGrpSpPr>
              <p:cNvPr id="7" name="グループ化 6">
                <a:extLst>
                  <a:ext uri="{FF2B5EF4-FFF2-40B4-BE49-F238E27FC236}">
                    <a16:creationId xmlns:a16="http://schemas.microsoft.com/office/drawing/2014/main" id="{AE914626-0E6E-2E39-07D5-D39158473A90}"/>
                  </a:ext>
                </a:extLst>
              </p:cNvPr>
              <p:cNvGrpSpPr/>
              <p:nvPr/>
            </p:nvGrpSpPr>
            <p:grpSpPr>
              <a:xfrm>
                <a:off x="1236559" y="937725"/>
                <a:ext cx="8733594" cy="5859121"/>
                <a:chOff x="1236559" y="937725"/>
                <a:chExt cx="8733594" cy="5859121"/>
              </a:xfrm>
            </p:grpSpPr>
            <p:grpSp>
              <p:nvGrpSpPr>
                <p:cNvPr id="5" name="グループ化 4">
                  <a:extLst>
                    <a:ext uri="{FF2B5EF4-FFF2-40B4-BE49-F238E27FC236}">
                      <a16:creationId xmlns:a16="http://schemas.microsoft.com/office/drawing/2014/main" id="{2696211B-700B-CA93-FF43-DA7CE840ACB9}"/>
                    </a:ext>
                  </a:extLst>
                </p:cNvPr>
                <p:cNvGrpSpPr/>
                <p:nvPr/>
              </p:nvGrpSpPr>
              <p:grpSpPr>
                <a:xfrm>
                  <a:off x="1236559" y="961685"/>
                  <a:ext cx="8733594" cy="5835161"/>
                  <a:chOff x="1236559" y="961685"/>
                  <a:chExt cx="8733594" cy="5835161"/>
                </a:xfrm>
              </p:grpSpPr>
              <p:pic>
                <p:nvPicPr>
                  <p:cNvPr id="6" name="コンテンツ プレースホルダー 4">
                    <a:extLst>
                      <a:ext uri="{FF2B5EF4-FFF2-40B4-BE49-F238E27FC236}">
                        <a16:creationId xmlns:a16="http://schemas.microsoft.com/office/drawing/2014/main" id="{F32B7CF9-670A-28B1-A52D-271E00CAC72B}"/>
                      </a:ext>
                    </a:extLst>
                  </p:cNvPr>
                  <p:cNvPicPr>
                    <a:picLocks noChangeAspect="1"/>
                  </p:cNvPicPr>
                  <p:nvPr/>
                </p:nvPicPr>
                <p:blipFill>
                  <a:blip r:embed="rId3"/>
                  <a:srcRect t="54570"/>
                  <a:stretch>
                    <a:fillRect/>
                  </a:stretch>
                </p:blipFill>
                <p:spPr>
                  <a:xfrm>
                    <a:off x="1236559" y="1549106"/>
                    <a:ext cx="8733594" cy="5139689"/>
                  </a:xfrm>
                  <a:prstGeom prst="rect">
                    <a:avLst/>
                  </a:prstGeom>
                </p:spPr>
              </p:pic>
              <p:pic>
                <p:nvPicPr>
                  <p:cNvPr id="4" name="図 3">
                    <a:extLst>
                      <a:ext uri="{FF2B5EF4-FFF2-40B4-BE49-F238E27FC236}">
                        <a16:creationId xmlns:a16="http://schemas.microsoft.com/office/drawing/2014/main" id="{D86C7DA1-8795-5C9F-4265-20928C536A7A}"/>
                      </a:ext>
                    </a:extLst>
                  </p:cNvPr>
                  <p:cNvPicPr>
                    <a:picLocks noChangeAspect="1"/>
                  </p:cNvPicPr>
                  <p:nvPr/>
                </p:nvPicPr>
                <p:blipFill>
                  <a:blip r:embed="rId4"/>
                  <a:stretch>
                    <a:fillRect/>
                  </a:stretch>
                </p:blipFill>
                <p:spPr>
                  <a:xfrm>
                    <a:off x="1487439" y="961685"/>
                    <a:ext cx="8336377" cy="587421"/>
                  </a:xfrm>
                  <a:prstGeom prst="rect">
                    <a:avLst/>
                  </a:prstGeom>
                </p:spPr>
              </p:pic>
              <p:sp>
                <p:nvSpPr>
                  <p:cNvPr id="12" name="正方形/長方形 11">
                    <a:extLst>
                      <a:ext uri="{FF2B5EF4-FFF2-40B4-BE49-F238E27FC236}">
                        <a16:creationId xmlns:a16="http://schemas.microsoft.com/office/drawing/2014/main" id="{E4A3CD70-111E-A312-9CC0-91687603BC9B}"/>
                      </a:ext>
                    </a:extLst>
                  </p:cNvPr>
                  <p:cNvSpPr/>
                  <p:nvPr/>
                </p:nvSpPr>
                <p:spPr>
                  <a:xfrm>
                    <a:off x="3995404" y="961685"/>
                    <a:ext cx="2469462" cy="58351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a:extLst>
                    <a:ext uri="{FF2B5EF4-FFF2-40B4-BE49-F238E27FC236}">
                      <a16:creationId xmlns:a16="http://schemas.microsoft.com/office/drawing/2014/main" id="{E3352E5D-8AC5-C344-FD01-9C92B794056A}"/>
                    </a:ext>
                  </a:extLst>
                </p:cNvPr>
                <p:cNvSpPr txBox="1"/>
                <p:nvPr/>
              </p:nvSpPr>
              <p:spPr>
                <a:xfrm>
                  <a:off x="4061394" y="937725"/>
                  <a:ext cx="1759432" cy="307777"/>
                </a:xfrm>
                <a:prstGeom prst="rect">
                  <a:avLst/>
                </a:prstGeom>
                <a:solidFill>
                  <a:schemeClr val="accent5">
                    <a:lumMod val="40000"/>
                    <a:lumOff val="60000"/>
                  </a:schemeClr>
                </a:solidFill>
              </p:spPr>
              <p:txBody>
                <a:bodyPr wrap="square" rtlCol="0">
                  <a:spAutoFit/>
                </a:bodyPr>
                <a:lstStyle/>
                <a:p>
                  <a:pPr algn="ctr"/>
                  <a:r>
                    <a:rPr kumimoji="1" lang="ja-JP" altLang="en-US" sz="1400" b="1" dirty="0">
                      <a:latin typeface="+mn-ea"/>
                    </a:rPr>
                    <a:t>マッチング前</a:t>
                  </a:r>
                </a:p>
              </p:txBody>
            </p:sp>
          </p:grpSp>
          <p:sp>
            <p:nvSpPr>
              <p:cNvPr id="14" name="正方形/長方形 13">
                <a:extLst>
                  <a:ext uri="{FF2B5EF4-FFF2-40B4-BE49-F238E27FC236}">
                    <a16:creationId xmlns:a16="http://schemas.microsoft.com/office/drawing/2014/main" id="{EFF37791-D23F-C35D-DEED-28BA4DAE2DDC}"/>
                  </a:ext>
                </a:extLst>
              </p:cNvPr>
              <p:cNvSpPr/>
              <p:nvPr/>
            </p:nvSpPr>
            <p:spPr>
              <a:xfrm>
                <a:off x="6464865" y="972456"/>
                <a:ext cx="2573955" cy="58243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5B2357D-205C-3968-0F07-64CD3B111203}"/>
                  </a:ext>
                </a:extLst>
              </p:cNvPr>
              <p:cNvSpPr txBox="1"/>
              <p:nvPr/>
            </p:nvSpPr>
            <p:spPr>
              <a:xfrm>
                <a:off x="6530856" y="961685"/>
                <a:ext cx="1759432" cy="307777"/>
              </a:xfrm>
              <a:prstGeom prst="rect">
                <a:avLst/>
              </a:prstGeom>
              <a:solidFill>
                <a:schemeClr val="accent5">
                  <a:lumMod val="40000"/>
                  <a:lumOff val="60000"/>
                </a:schemeClr>
              </a:solidFill>
            </p:spPr>
            <p:txBody>
              <a:bodyPr wrap="square" rtlCol="0">
                <a:spAutoFit/>
              </a:bodyPr>
              <a:lstStyle/>
              <a:p>
                <a:pPr algn="ctr"/>
                <a:r>
                  <a:rPr kumimoji="1" lang="ja-JP" altLang="en-US" sz="1400" b="1" dirty="0">
                    <a:latin typeface="+mn-ea"/>
                  </a:rPr>
                  <a:t>マッチング後</a:t>
                </a:r>
              </a:p>
            </p:txBody>
          </p:sp>
        </p:grpSp>
        <p:sp>
          <p:nvSpPr>
            <p:cNvPr id="11" name="正方形/長方形 10">
              <a:extLst>
                <a:ext uri="{FF2B5EF4-FFF2-40B4-BE49-F238E27FC236}">
                  <a16:creationId xmlns:a16="http://schemas.microsoft.com/office/drawing/2014/main" id="{CA8B19DB-61D8-1ABD-5692-8068F39F62D0}"/>
                </a:ext>
              </a:extLst>
            </p:cNvPr>
            <p:cNvSpPr/>
            <p:nvPr/>
          </p:nvSpPr>
          <p:spPr>
            <a:xfrm>
              <a:off x="1351215" y="2277263"/>
              <a:ext cx="9033339" cy="495057"/>
            </a:xfrm>
            <a:prstGeom prst="rect">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1723E35-DFF2-33F4-226E-0E5D9AFDC9F1}"/>
                </a:ext>
              </a:extLst>
            </p:cNvPr>
            <p:cNvSpPr/>
            <p:nvPr/>
          </p:nvSpPr>
          <p:spPr>
            <a:xfrm>
              <a:off x="1345391" y="4694308"/>
              <a:ext cx="9021692" cy="987203"/>
            </a:xfrm>
            <a:prstGeom prst="rect">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CA23874-4B93-2CC0-76E6-78666FF5E410}"/>
                </a:ext>
              </a:extLst>
            </p:cNvPr>
            <p:cNvSpPr/>
            <p:nvPr/>
          </p:nvSpPr>
          <p:spPr>
            <a:xfrm>
              <a:off x="6817194" y="5171893"/>
              <a:ext cx="2355927" cy="4571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図 15">
            <a:extLst>
              <a:ext uri="{FF2B5EF4-FFF2-40B4-BE49-F238E27FC236}">
                <a16:creationId xmlns:a16="http://schemas.microsoft.com/office/drawing/2014/main" id="{CE42A7D7-08E4-86ED-E21D-17983B84B19A}"/>
              </a:ext>
            </a:extLst>
          </p:cNvPr>
          <p:cNvPicPr>
            <a:picLocks noChangeAspect="1"/>
          </p:cNvPicPr>
          <p:nvPr/>
        </p:nvPicPr>
        <p:blipFill>
          <a:blip r:embed="rId5"/>
          <a:stretch>
            <a:fillRect/>
          </a:stretch>
        </p:blipFill>
        <p:spPr>
          <a:xfrm>
            <a:off x="1359950" y="6548000"/>
            <a:ext cx="9039163" cy="180062"/>
          </a:xfrm>
          <a:prstGeom prst="rect">
            <a:avLst/>
          </a:prstGeom>
        </p:spPr>
      </p:pic>
    </p:spTree>
    <p:extLst>
      <p:ext uri="{BB962C8B-B14F-4D97-AF65-F5344CB8AC3E}">
        <p14:creationId xmlns:p14="http://schemas.microsoft.com/office/powerpoint/2010/main" val="3283452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668C4C-EB78-6737-A9F1-A9E9EC5875AC}"/>
              </a:ext>
            </a:extLst>
          </p:cNvPr>
          <p:cNvSpPr>
            <a:spLocks noGrp="1"/>
          </p:cNvSpPr>
          <p:nvPr>
            <p:ph type="title"/>
          </p:nvPr>
        </p:nvSpPr>
        <p:spPr/>
        <p:txBody>
          <a:bodyPr/>
          <a:lstStyle/>
          <a:p>
            <a:r>
              <a:rPr kumimoji="1" lang="ja-JP" altLang="en-US" dirty="0"/>
              <a:t>結果：主要アウトカム</a:t>
            </a:r>
          </a:p>
        </p:txBody>
      </p:sp>
      <p:pic>
        <p:nvPicPr>
          <p:cNvPr id="5" name="コンテンツ プレースホルダー 4">
            <a:extLst>
              <a:ext uri="{FF2B5EF4-FFF2-40B4-BE49-F238E27FC236}">
                <a16:creationId xmlns:a16="http://schemas.microsoft.com/office/drawing/2014/main" id="{FBD8E3C0-A98B-D31E-06F8-98715DD58DC4}"/>
              </a:ext>
            </a:extLst>
          </p:cNvPr>
          <p:cNvPicPr>
            <a:picLocks noGrp="1" noChangeAspect="1"/>
          </p:cNvPicPr>
          <p:nvPr>
            <p:ph idx="1"/>
          </p:nvPr>
        </p:nvPicPr>
        <p:blipFill>
          <a:blip r:embed="rId3"/>
          <a:srcRect l="2298" t="4506" r="995" b="6784"/>
          <a:stretch>
            <a:fillRect/>
          </a:stretch>
        </p:blipFill>
        <p:spPr>
          <a:xfrm>
            <a:off x="80742" y="1589963"/>
            <a:ext cx="12030515" cy="4544706"/>
          </a:xfrm>
          <a:prstGeom prst="rect">
            <a:avLst/>
          </a:prstGeom>
        </p:spPr>
      </p:pic>
      <p:sp>
        <p:nvSpPr>
          <p:cNvPr id="3" name="テキスト ボックス 2">
            <a:extLst>
              <a:ext uri="{FF2B5EF4-FFF2-40B4-BE49-F238E27FC236}">
                <a16:creationId xmlns:a16="http://schemas.microsoft.com/office/drawing/2014/main" id="{35585F5F-CA6F-21FF-1D0F-A40E84CAC400}"/>
              </a:ext>
            </a:extLst>
          </p:cNvPr>
          <p:cNvSpPr txBox="1"/>
          <p:nvPr/>
        </p:nvSpPr>
        <p:spPr>
          <a:xfrm>
            <a:off x="7368620" y="2453114"/>
            <a:ext cx="1759432" cy="307777"/>
          </a:xfrm>
          <a:prstGeom prst="rect">
            <a:avLst/>
          </a:prstGeom>
          <a:solidFill>
            <a:schemeClr val="accent5">
              <a:lumMod val="40000"/>
              <a:lumOff val="60000"/>
            </a:schemeClr>
          </a:solidFill>
        </p:spPr>
        <p:txBody>
          <a:bodyPr wrap="square" rtlCol="0">
            <a:spAutoFit/>
          </a:bodyPr>
          <a:lstStyle/>
          <a:p>
            <a:pPr algn="ctr"/>
            <a:r>
              <a:rPr kumimoji="1" lang="ja-JP" altLang="en-US" sz="1400" b="1" dirty="0">
                <a:latin typeface="+mn-ea"/>
              </a:rPr>
              <a:t>マッチング後</a:t>
            </a:r>
          </a:p>
        </p:txBody>
      </p:sp>
      <p:sp>
        <p:nvSpPr>
          <p:cNvPr id="4" name="テキスト ボックス 3">
            <a:extLst>
              <a:ext uri="{FF2B5EF4-FFF2-40B4-BE49-F238E27FC236}">
                <a16:creationId xmlns:a16="http://schemas.microsoft.com/office/drawing/2014/main" id="{E5BAED3D-A65D-AB60-6E52-49CEADA8C197}"/>
              </a:ext>
            </a:extLst>
          </p:cNvPr>
          <p:cNvSpPr txBox="1"/>
          <p:nvPr/>
        </p:nvSpPr>
        <p:spPr>
          <a:xfrm>
            <a:off x="3837143" y="2453114"/>
            <a:ext cx="1759432" cy="307777"/>
          </a:xfrm>
          <a:prstGeom prst="rect">
            <a:avLst/>
          </a:prstGeom>
          <a:solidFill>
            <a:schemeClr val="accent5">
              <a:lumMod val="40000"/>
              <a:lumOff val="60000"/>
            </a:schemeClr>
          </a:solidFill>
        </p:spPr>
        <p:txBody>
          <a:bodyPr wrap="square" rtlCol="0">
            <a:spAutoFit/>
          </a:bodyPr>
          <a:lstStyle/>
          <a:p>
            <a:pPr algn="ctr"/>
            <a:r>
              <a:rPr kumimoji="1" lang="ja-JP" altLang="en-US" sz="1400" b="1" dirty="0">
                <a:latin typeface="+mn-ea"/>
              </a:rPr>
              <a:t>マッチング前</a:t>
            </a:r>
          </a:p>
        </p:txBody>
      </p:sp>
      <p:sp>
        <p:nvSpPr>
          <p:cNvPr id="6" name="正方形/長方形 5">
            <a:extLst>
              <a:ext uri="{FF2B5EF4-FFF2-40B4-BE49-F238E27FC236}">
                <a16:creationId xmlns:a16="http://schemas.microsoft.com/office/drawing/2014/main" id="{55CEAB18-567A-D384-BC79-A0CE505C510E}"/>
              </a:ext>
            </a:extLst>
          </p:cNvPr>
          <p:cNvSpPr/>
          <p:nvPr/>
        </p:nvSpPr>
        <p:spPr>
          <a:xfrm>
            <a:off x="7443332" y="4158044"/>
            <a:ext cx="3150895"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FF94F66-4ED6-9C0C-299D-BFB60E51C350}"/>
              </a:ext>
            </a:extLst>
          </p:cNvPr>
          <p:cNvSpPr/>
          <p:nvPr/>
        </p:nvSpPr>
        <p:spPr>
          <a:xfrm>
            <a:off x="7443332" y="4846271"/>
            <a:ext cx="3150895"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7136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0AE2B0-1D11-7A2C-2F50-9D07E6B9BBEC}"/>
              </a:ext>
            </a:extLst>
          </p:cNvPr>
          <p:cNvSpPr>
            <a:spLocks noGrp="1"/>
          </p:cNvSpPr>
          <p:nvPr>
            <p:ph type="title"/>
          </p:nvPr>
        </p:nvSpPr>
        <p:spPr/>
        <p:txBody>
          <a:bodyPr/>
          <a:lstStyle/>
          <a:p>
            <a:r>
              <a:rPr kumimoji="1" lang="ja-JP" altLang="en-US" dirty="0"/>
              <a:t>結果：サブ解析</a:t>
            </a:r>
          </a:p>
        </p:txBody>
      </p:sp>
      <p:pic>
        <p:nvPicPr>
          <p:cNvPr id="5" name="コンテンツ プレースホルダー 4">
            <a:extLst>
              <a:ext uri="{FF2B5EF4-FFF2-40B4-BE49-F238E27FC236}">
                <a16:creationId xmlns:a16="http://schemas.microsoft.com/office/drawing/2014/main" id="{802680E2-2EF1-C030-E914-F46E176669B4}"/>
              </a:ext>
            </a:extLst>
          </p:cNvPr>
          <p:cNvPicPr>
            <a:picLocks noGrp="1" noChangeAspect="1"/>
          </p:cNvPicPr>
          <p:nvPr>
            <p:ph idx="1"/>
          </p:nvPr>
        </p:nvPicPr>
        <p:blipFill>
          <a:blip r:embed="rId3"/>
          <a:stretch>
            <a:fillRect/>
          </a:stretch>
        </p:blipFill>
        <p:spPr>
          <a:xfrm>
            <a:off x="1141545" y="1148410"/>
            <a:ext cx="9784662" cy="5709590"/>
          </a:xfrm>
          <a:prstGeom prst="rect">
            <a:avLst/>
          </a:prstGeom>
        </p:spPr>
      </p:pic>
      <p:sp>
        <p:nvSpPr>
          <p:cNvPr id="3" name="テキスト ボックス 2">
            <a:extLst>
              <a:ext uri="{FF2B5EF4-FFF2-40B4-BE49-F238E27FC236}">
                <a16:creationId xmlns:a16="http://schemas.microsoft.com/office/drawing/2014/main" id="{1D94AD64-6200-409F-792A-921FF973BAD6}"/>
              </a:ext>
            </a:extLst>
          </p:cNvPr>
          <p:cNvSpPr txBox="1"/>
          <p:nvPr/>
        </p:nvSpPr>
        <p:spPr>
          <a:xfrm>
            <a:off x="6555910" y="1097610"/>
            <a:ext cx="1892866" cy="369332"/>
          </a:xfrm>
          <a:prstGeom prst="rect">
            <a:avLst/>
          </a:prstGeom>
          <a:solidFill>
            <a:schemeClr val="accent1"/>
          </a:solidFill>
        </p:spPr>
        <p:txBody>
          <a:bodyPr wrap="square" rtlCol="0">
            <a:spAutoFit/>
          </a:bodyPr>
          <a:lstStyle/>
          <a:p>
            <a:pPr algn="ctr"/>
            <a:r>
              <a:rPr kumimoji="1" lang="ja-JP" altLang="en-US" b="1" dirty="0"/>
              <a:t>病院前</a:t>
            </a:r>
            <a:r>
              <a:rPr kumimoji="1" lang="en-US" altLang="ja-JP" b="1" dirty="0"/>
              <a:t>ROSC</a:t>
            </a:r>
            <a:endParaRPr kumimoji="1" lang="ja-JP" altLang="en-US" b="1" dirty="0"/>
          </a:p>
        </p:txBody>
      </p:sp>
      <p:sp>
        <p:nvSpPr>
          <p:cNvPr id="4" name="テキスト ボックス 3">
            <a:extLst>
              <a:ext uri="{FF2B5EF4-FFF2-40B4-BE49-F238E27FC236}">
                <a16:creationId xmlns:a16="http://schemas.microsoft.com/office/drawing/2014/main" id="{815E4E71-043B-D9BE-644D-1566ACBE68F2}"/>
              </a:ext>
            </a:extLst>
          </p:cNvPr>
          <p:cNvSpPr txBox="1"/>
          <p:nvPr/>
        </p:nvSpPr>
        <p:spPr>
          <a:xfrm>
            <a:off x="6555910" y="3644615"/>
            <a:ext cx="1892866" cy="369332"/>
          </a:xfrm>
          <a:prstGeom prst="rect">
            <a:avLst/>
          </a:prstGeom>
          <a:solidFill>
            <a:schemeClr val="accent1"/>
          </a:solidFill>
        </p:spPr>
        <p:txBody>
          <a:bodyPr wrap="square" rtlCol="0">
            <a:spAutoFit/>
          </a:bodyPr>
          <a:lstStyle/>
          <a:p>
            <a:pPr algn="ctr"/>
            <a:r>
              <a:rPr lang="ja-JP" altLang="en-US" b="1" dirty="0"/>
              <a:t>生存退院</a:t>
            </a:r>
            <a:endParaRPr kumimoji="1" lang="ja-JP" altLang="en-US" b="1" dirty="0"/>
          </a:p>
        </p:txBody>
      </p:sp>
    </p:spTree>
    <p:extLst>
      <p:ext uri="{BB962C8B-B14F-4D97-AF65-F5344CB8AC3E}">
        <p14:creationId xmlns:p14="http://schemas.microsoft.com/office/powerpoint/2010/main" val="4249943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397E5-D6DA-59A4-7691-21D2A38CF2B6}"/>
              </a:ext>
            </a:extLst>
          </p:cNvPr>
          <p:cNvSpPr>
            <a:spLocks noGrp="1"/>
          </p:cNvSpPr>
          <p:nvPr>
            <p:ph type="title"/>
          </p:nvPr>
        </p:nvSpPr>
        <p:spPr/>
        <p:txBody>
          <a:bodyPr/>
          <a:lstStyle/>
          <a:p>
            <a:r>
              <a:rPr kumimoji="1" lang="ja-JP" altLang="en-US" dirty="0"/>
              <a:t>結果のまとめ</a:t>
            </a:r>
          </a:p>
        </p:txBody>
      </p:sp>
      <p:sp>
        <p:nvSpPr>
          <p:cNvPr id="3" name="コンテンツ プレースホルダー 2">
            <a:extLst>
              <a:ext uri="{FF2B5EF4-FFF2-40B4-BE49-F238E27FC236}">
                <a16:creationId xmlns:a16="http://schemas.microsoft.com/office/drawing/2014/main" id="{C106120D-2043-8CBF-A19F-88CA87475C10}"/>
              </a:ext>
            </a:extLst>
          </p:cNvPr>
          <p:cNvSpPr>
            <a:spLocks noGrp="1"/>
          </p:cNvSpPr>
          <p:nvPr>
            <p:ph idx="1"/>
          </p:nvPr>
        </p:nvSpPr>
        <p:spPr/>
        <p:txBody>
          <a:bodyPr/>
          <a:lstStyle/>
          <a:p>
            <a:pPr marL="0" indent="0">
              <a:buNone/>
            </a:pPr>
            <a:r>
              <a:rPr lang="en-US" altLang="ja-JP" b="1" dirty="0"/>
              <a:t>Primary Outcome</a:t>
            </a:r>
          </a:p>
          <a:p>
            <a:pPr marL="0" indent="0">
              <a:buNone/>
            </a:pPr>
            <a:r>
              <a:rPr lang="ja-JP" altLang="en-US" dirty="0"/>
              <a:t>リドカイン投与はアミオダロン投与と比較し</a:t>
            </a:r>
            <a:br>
              <a:rPr lang="en-US" altLang="ja-JP" dirty="0"/>
            </a:br>
            <a:r>
              <a:rPr lang="ja-JP" altLang="en-US" dirty="0"/>
              <a:t>病院前</a:t>
            </a:r>
            <a:r>
              <a:rPr lang="en-US" altLang="ja-JP" dirty="0"/>
              <a:t>ROSC</a:t>
            </a:r>
            <a:r>
              <a:rPr lang="ja-JP" altLang="en-US" dirty="0"/>
              <a:t>率が高い</a:t>
            </a:r>
            <a:endParaRPr lang="en-US" altLang="ja-JP" dirty="0"/>
          </a:p>
          <a:p>
            <a:pPr marL="0" indent="0">
              <a:buNone/>
            </a:pPr>
            <a:r>
              <a:rPr lang="ja-JP" altLang="en-US" dirty="0"/>
              <a:t>➡リドカイン投与群では除細動の回数も少なかった</a:t>
            </a:r>
            <a:endParaRPr lang="en-US" altLang="ja-JP" dirty="0"/>
          </a:p>
          <a:p>
            <a:pPr marL="0" indent="0">
              <a:buNone/>
            </a:pPr>
            <a:endParaRPr lang="en-US" altLang="ja-JP" dirty="0"/>
          </a:p>
          <a:p>
            <a:pPr marL="0" indent="0">
              <a:buNone/>
            </a:pPr>
            <a:r>
              <a:rPr lang="en-US" altLang="ja-JP" b="1" dirty="0"/>
              <a:t>Secondary Outcome</a:t>
            </a:r>
          </a:p>
          <a:p>
            <a:pPr marL="0" indent="0">
              <a:buNone/>
            </a:pPr>
            <a:r>
              <a:rPr lang="ja-JP" altLang="en-US" dirty="0"/>
              <a:t>リドカインの投与が生存退院率の向上、</a:t>
            </a:r>
            <a:r>
              <a:rPr lang="en-US" altLang="ja-JP" dirty="0"/>
              <a:t>ROSC</a:t>
            </a:r>
            <a:r>
              <a:rPr lang="ja-JP" altLang="en-US" dirty="0"/>
              <a:t>後の徐脈・</a:t>
            </a:r>
            <a:br>
              <a:rPr lang="en-US" altLang="ja-JP" dirty="0"/>
            </a:br>
            <a:r>
              <a:rPr lang="ja-JP" altLang="en-US" dirty="0"/>
              <a:t>低血圧の少なさ、経皮ペーシングの少なさに関連している</a:t>
            </a:r>
            <a:br>
              <a:rPr lang="en-US" altLang="ja-JP" dirty="0"/>
            </a:br>
            <a:endParaRPr lang="en-US" altLang="ja-JP" dirty="0"/>
          </a:p>
          <a:p>
            <a:pPr marL="0" indent="0">
              <a:buNone/>
            </a:pPr>
            <a:endParaRPr kumimoji="1" lang="ja-JP" altLang="en-US" dirty="0"/>
          </a:p>
        </p:txBody>
      </p:sp>
    </p:spTree>
    <p:extLst>
      <p:ext uri="{BB962C8B-B14F-4D97-AF65-F5344CB8AC3E}">
        <p14:creationId xmlns:p14="http://schemas.microsoft.com/office/powerpoint/2010/main" val="132399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8D48E-7AC8-4E37-524E-535879E103B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62BEBF-D300-11D2-24F0-68724E59E3BF}"/>
              </a:ext>
            </a:extLst>
          </p:cNvPr>
          <p:cNvSpPr>
            <a:spLocks noGrp="1"/>
          </p:cNvSpPr>
          <p:nvPr>
            <p:ph type="title"/>
          </p:nvPr>
        </p:nvSpPr>
        <p:spPr/>
        <p:txBody>
          <a:bodyPr/>
          <a:lstStyle/>
          <a:p>
            <a:r>
              <a:rPr kumimoji="1" lang="ja-JP" altLang="en-US" dirty="0"/>
              <a:t>背景：難治性</a:t>
            </a:r>
            <a:r>
              <a:rPr kumimoji="1" lang="en-US" altLang="ja-JP" dirty="0"/>
              <a:t>VF</a:t>
            </a:r>
            <a:r>
              <a:rPr kumimoji="1" lang="ja-JP" altLang="en-US" dirty="0"/>
              <a:t>・</a:t>
            </a:r>
            <a:r>
              <a:rPr kumimoji="1" lang="en-US" altLang="ja-JP" dirty="0"/>
              <a:t>VT</a:t>
            </a:r>
            <a:r>
              <a:rPr kumimoji="1" lang="ja-JP" altLang="en-US" dirty="0"/>
              <a:t>への薬剤投与</a:t>
            </a:r>
          </a:p>
        </p:txBody>
      </p:sp>
      <p:sp>
        <p:nvSpPr>
          <p:cNvPr id="3" name="コンテンツ プレースホルダー 2">
            <a:extLst>
              <a:ext uri="{FF2B5EF4-FFF2-40B4-BE49-F238E27FC236}">
                <a16:creationId xmlns:a16="http://schemas.microsoft.com/office/drawing/2014/main" id="{E637B621-B6D5-331D-CF90-C5FBB8D3AD1F}"/>
              </a:ext>
            </a:extLst>
          </p:cNvPr>
          <p:cNvSpPr>
            <a:spLocks noGrp="1"/>
          </p:cNvSpPr>
          <p:nvPr>
            <p:ph idx="1"/>
          </p:nvPr>
        </p:nvSpPr>
        <p:spPr>
          <a:xfrm>
            <a:off x="704850" y="1343818"/>
            <a:ext cx="11350792" cy="5050275"/>
          </a:xfrm>
        </p:spPr>
        <p:txBody>
          <a:bodyPr>
            <a:normAutofit/>
          </a:bodyPr>
          <a:lstStyle/>
          <a:p>
            <a:pPr>
              <a:lnSpc>
                <a:spcPct val="100000"/>
              </a:lnSpc>
            </a:pPr>
            <a:r>
              <a:rPr lang="ja-JP" altLang="en-US" sz="2400" dirty="0"/>
              <a:t>米国では、初期波形が</a:t>
            </a:r>
            <a:r>
              <a:rPr lang="en-US" altLang="ja-JP" sz="2400" dirty="0"/>
              <a:t>VF/</a:t>
            </a:r>
            <a:r>
              <a:rPr lang="en-US" altLang="ja-JP" sz="2400" dirty="0" err="1"/>
              <a:t>pVT</a:t>
            </a:r>
            <a:r>
              <a:rPr lang="ja-JP" altLang="en-US" sz="2400" dirty="0"/>
              <a:t>の</a:t>
            </a:r>
            <a:r>
              <a:rPr lang="en-US" altLang="ja-JP" sz="2400" dirty="0"/>
              <a:t>OHCA</a:t>
            </a:r>
            <a:r>
              <a:rPr lang="ja-JP" altLang="en-US" sz="2400" dirty="0"/>
              <a:t>患者は全</a:t>
            </a:r>
            <a:r>
              <a:rPr lang="en-US" altLang="ja-JP" sz="2400" dirty="0"/>
              <a:t>OHCA</a:t>
            </a:r>
            <a:r>
              <a:rPr lang="ja-JP" altLang="en-US" sz="2400" dirty="0"/>
              <a:t>の</a:t>
            </a:r>
            <a:r>
              <a:rPr lang="en-US" altLang="ja-JP" sz="2400" dirty="0"/>
              <a:t>17.5</a:t>
            </a:r>
            <a:r>
              <a:rPr lang="ja-JP" altLang="en-US" sz="2400" dirty="0"/>
              <a:t>％</a:t>
            </a:r>
            <a:br>
              <a:rPr lang="en-US" altLang="ja-JP" sz="2400" dirty="0"/>
            </a:br>
            <a:r>
              <a:rPr lang="ja-JP" altLang="en-US" sz="2400" dirty="0"/>
              <a:t>→年間約５万人相当発生している</a:t>
            </a:r>
            <a:br>
              <a:rPr lang="en-US" altLang="ja-JP" sz="2400" dirty="0"/>
            </a:br>
            <a:endParaRPr lang="en-US" altLang="ja-JP" sz="2400" dirty="0"/>
          </a:p>
          <a:p>
            <a:pPr>
              <a:lnSpc>
                <a:spcPct val="100000"/>
              </a:lnSpc>
            </a:pPr>
            <a:r>
              <a:rPr lang="ja-JP" altLang="en-US" sz="2400" dirty="0"/>
              <a:t>他の波形と比較して</a:t>
            </a:r>
            <a:r>
              <a:rPr lang="en-US" altLang="ja-JP" sz="2400" dirty="0"/>
              <a:t>VF/</a:t>
            </a:r>
            <a:r>
              <a:rPr lang="en-US" altLang="ja-JP" sz="2400" dirty="0" err="1"/>
              <a:t>pVT</a:t>
            </a:r>
            <a:r>
              <a:rPr lang="ja-JP" altLang="en-US" sz="2400" dirty="0"/>
              <a:t>の</a:t>
            </a:r>
            <a:r>
              <a:rPr lang="en-US" altLang="ja-JP" sz="2400" dirty="0"/>
              <a:t>OHCA</a:t>
            </a:r>
            <a:r>
              <a:rPr lang="ja-JP" altLang="en-US" sz="2400" dirty="0"/>
              <a:t>患者は予後良好であるにも関わらず、</a:t>
            </a:r>
            <a:br>
              <a:rPr lang="en-US" altLang="ja-JP" sz="2400" dirty="0"/>
            </a:br>
            <a:r>
              <a:rPr lang="ja-JP" altLang="en-US" sz="2400" dirty="0"/>
              <a:t>半数は持続的に</a:t>
            </a:r>
            <a:r>
              <a:rPr lang="en-US" altLang="ja-JP" sz="2400" dirty="0"/>
              <a:t>ROSC</a:t>
            </a:r>
            <a:r>
              <a:rPr lang="ja-JP" altLang="en-US" sz="2400" dirty="0"/>
              <a:t>できず、生存退院はわずか</a:t>
            </a:r>
            <a:r>
              <a:rPr lang="en-US" altLang="ja-JP" sz="2400" dirty="0"/>
              <a:t>29%</a:t>
            </a:r>
            <a:r>
              <a:rPr lang="ja-JP" altLang="en-US" sz="2400" dirty="0"/>
              <a:t>である</a:t>
            </a:r>
            <a:endParaRPr lang="en-US" altLang="ja-JP" sz="2400" dirty="0"/>
          </a:p>
          <a:p>
            <a:pPr>
              <a:lnSpc>
                <a:spcPct val="100000"/>
              </a:lnSpc>
            </a:pPr>
            <a:endParaRPr lang="en-US" altLang="ja-JP" sz="2400" dirty="0"/>
          </a:p>
          <a:p>
            <a:pPr>
              <a:lnSpc>
                <a:spcPct val="100000"/>
              </a:lnSpc>
            </a:pPr>
            <a:r>
              <a:rPr lang="ja-JP" altLang="en-US" sz="2400" dirty="0"/>
              <a:t>過去の研究では電気ショック適応患者の</a:t>
            </a:r>
            <a:r>
              <a:rPr lang="en-US" altLang="ja-JP" sz="2400" b="1" dirty="0"/>
              <a:t>20</a:t>
            </a:r>
            <a:r>
              <a:rPr lang="ja-JP" altLang="en-US" sz="2400" b="1" dirty="0"/>
              <a:t>～</a:t>
            </a:r>
            <a:r>
              <a:rPr lang="en-US" altLang="ja-JP" sz="2400" b="1" dirty="0"/>
              <a:t>63</a:t>
            </a:r>
            <a:r>
              <a:rPr lang="ja-JP" altLang="en-US" sz="2400" b="1" dirty="0"/>
              <a:t>％が</a:t>
            </a:r>
            <a:r>
              <a:rPr lang="en-US" altLang="ja-JP" sz="2400" b="1" dirty="0"/>
              <a:t>3</a:t>
            </a:r>
            <a:r>
              <a:rPr lang="ja-JP" altLang="en-US" sz="2400" b="1" dirty="0"/>
              <a:t>回以上の除細動</a:t>
            </a:r>
            <a:r>
              <a:rPr lang="ja-JP" altLang="en-US" sz="2400" dirty="0"/>
              <a:t>が</a:t>
            </a:r>
            <a:br>
              <a:rPr lang="en-US" altLang="ja-JP" sz="2400" dirty="0"/>
            </a:br>
            <a:r>
              <a:rPr lang="ja-JP" altLang="en-US" sz="2400" dirty="0"/>
              <a:t>必要であったと報告されている</a:t>
            </a:r>
            <a:endParaRPr lang="en-US" altLang="ja-JP" sz="2400" dirty="0"/>
          </a:p>
          <a:p>
            <a:pPr>
              <a:lnSpc>
                <a:spcPct val="100000"/>
              </a:lnSpc>
            </a:pPr>
            <a:endParaRPr lang="en-US" altLang="ja-JP" sz="2400" dirty="0"/>
          </a:p>
          <a:p>
            <a:pPr>
              <a:lnSpc>
                <a:spcPct val="100000"/>
              </a:lnSpc>
            </a:pPr>
            <a:r>
              <a:rPr lang="ja-JP" altLang="en-US" sz="2400" dirty="0"/>
              <a:t>そのような患者には、国際ガイドラインでは</a:t>
            </a:r>
            <a:br>
              <a:rPr lang="en-US" altLang="ja-JP" sz="2400" dirty="0"/>
            </a:br>
            <a:r>
              <a:rPr lang="ja-JP" altLang="en-US" sz="2400" b="1" dirty="0"/>
              <a:t>アミオダロンまたはリドカインの投与</a:t>
            </a:r>
            <a:r>
              <a:rPr lang="ja-JP" altLang="en-US" sz="2400" dirty="0"/>
              <a:t>が推奨されている</a:t>
            </a:r>
            <a:endParaRPr lang="en-US" altLang="ja-JP" sz="2400" dirty="0"/>
          </a:p>
        </p:txBody>
      </p:sp>
    </p:spTree>
    <p:extLst>
      <p:ext uri="{BB962C8B-B14F-4D97-AF65-F5344CB8AC3E}">
        <p14:creationId xmlns:p14="http://schemas.microsoft.com/office/powerpoint/2010/main" val="3901422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F121EA-5D06-0EAC-10D4-EBCFD6F9E3D4}"/>
              </a:ext>
            </a:extLst>
          </p:cNvPr>
          <p:cNvSpPr>
            <a:spLocks noGrp="1"/>
          </p:cNvSpPr>
          <p:nvPr>
            <p:ph type="title"/>
          </p:nvPr>
        </p:nvSpPr>
        <p:spPr/>
        <p:txBody>
          <a:bodyPr/>
          <a:lstStyle/>
          <a:p>
            <a:r>
              <a:rPr lang="ja-JP" altLang="en-US" dirty="0"/>
              <a:t>考察：</a:t>
            </a:r>
            <a:r>
              <a:rPr lang="en-US" altLang="ja-JP" dirty="0"/>
              <a:t>ALPS</a:t>
            </a:r>
            <a:r>
              <a:rPr lang="ja-JP" altLang="en-US" dirty="0"/>
              <a:t>試験との比較</a:t>
            </a:r>
            <a:endParaRPr kumimoji="1" lang="ja-JP" altLang="en-US" dirty="0"/>
          </a:p>
        </p:txBody>
      </p:sp>
      <p:sp>
        <p:nvSpPr>
          <p:cNvPr id="3" name="コンテンツ プレースホルダー 2">
            <a:extLst>
              <a:ext uri="{FF2B5EF4-FFF2-40B4-BE49-F238E27FC236}">
                <a16:creationId xmlns:a16="http://schemas.microsoft.com/office/drawing/2014/main" id="{D9934D95-C41F-2431-28E8-B6C5A0618612}"/>
              </a:ext>
            </a:extLst>
          </p:cNvPr>
          <p:cNvSpPr>
            <a:spLocks noGrp="1"/>
          </p:cNvSpPr>
          <p:nvPr>
            <p:ph idx="1"/>
          </p:nvPr>
        </p:nvSpPr>
        <p:spPr>
          <a:xfrm>
            <a:off x="744583" y="1466850"/>
            <a:ext cx="11351623" cy="5391150"/>
          </a:xfrm>
        </p:spPr>
        <p:txBody>
          <a:bodyPr/>
          <a:lstStyle/>
          <a:p>
            <a:pPr marL="0" indent="0">
              <a:buNone/>
            </a:pPr>
            <a:r>
              <a:rPr lang="ja-JP" altLang="en-US" dirty="0"/>
              <a:t>リドカインとアミオダロンの差</a:t>
            </a:r>
            <a:endParaRPr lang="en-US" altLang="ja-JP" dirty="0"/>
          </a:p>
          <a:p>
            <a:pPr marL="0" indent="0">
              <a:buNone/>
            </a:pPr>
            <a:r>
              <a:rPr lang="ja-JP" altLang="en-US" dirty="0"/>
              <a:t>　</a:t>
            </a:r>
            <a:r>
              <a:rPr lang="en-US" altLang="ja-JP" dirty="0"/>
              <a:t>ALPS</a:t>
            </a:r>
            <a:r>
              <a:rPr lang="ja-JP" altLang="en-US" dirty="0"/>
              <a:t>：絶対差</a:t>
            </a:r>
            <a:r>
              <a:rPr lang="en-US" altLang="ja-JP" dirty="0"/>
              <a:t>4.0</a:t>
            </a:r>
            <a:r>
              <a:rPr lang="ja-JP" altLang="en-US" dirty="0"/>
              <a:t>％（</a:t>
            </a:r>
            <a:r>
              <a:rPr lang="en-US" altLang="ja-JP" dirty="0"/>
              <a:t>39.9</a:t>
            </a:r>
            <a:r>
              <a:rPr lang="ja-JP" altLang="en-US" dirty="0"/>
              <a:t>％</a:t>
            </a:r>
            <a:r>
              <a:rPr lang="en-US" altLang="ja-JP" dirty="0"/>
              <a:t>vs35.9</a:t>
            </a:r>
            <a:r>
              <a:rPr lang="ja-JP" altLang="en-US" dirty="0"/>
              <a:t>％）</a:t>
            </a:r>
            <a:endParaRPr lang="en-US" altLang="ja-JP" dirty="0"/>
          </a:p>
          <a:p>
            <a:pPr marL="0" indent="0">
              <a:buNone/>
            </a:pPr>
            <a:r>
              <a:rPr lang="ja-JP" altLang="en-US" dirty="0"/>
              <a:t>　本研究：絶対差</a:t>
            </a:r>
            <a:r>
              <a:rPr lang="en-US" altLang="ja-JP" dirty="0"/>
              <a:t>5.</a:t>
            </a:r>
            <a:r>
              <a:rPr lang="ja-JP" altLang="en-US" dirty="0"/>
              <a:t>６％（</a:t>
            </a:r>
            <a:r>
              <a:rPr lang="en-US" altLang="ja-JP" dirty="0"/>
              <a:t>36.0%vs30.4%</a:t>
            </a:r>
            <a:r>
              <a:rPr lang="ja-JP" altLang="en-US" dirty="0"/>
              <a:t>）</a:t>
            </a:r>
            <a:endParaRPr lang="en-US" altLang="ja-JP" dirty="0"/>
          </a:p>
          <a:p>
            <a:pPr marL="0" indent="0">
              <a:buNone/>
            </a:pPr>
            <a:r>
              <a:rPr lang="ja-JP" altLang="en-US" dirty="0"/>
              <a:t>➡リドカイン有意は</a:t>
            </a:r>
            <a:r>
              <a:rPr lang="en-US" altLang="ja-JP" dirty="0"/>
              <a:t>ALPS</a:t>
            </a:r>
            <a:r>
              <a:rPr lang="ja-JP" altLang="en-US" dirty="0"/>
              <a:t>試験と変わらず</a:t>
            </a:r>
            <a:endParaRPr lang="en-US" altLang="ja-JP" dirty="0"/>
          </a:p>
          <a:p>
            <a:pPr marL="0" indent="0">
              <a:buNone/>
            </a:pPr>
            <a:endParaRPr lang="en-US" altLang="ja-JP" dirty="0"/>
          </a:p>
          <a:p>
            <a:pPr marL="0" indent="0">
              <a:buNone/>
            </a:pPr>
            <a:r>
              <a:rPr lang="ja-JP" altLang="en-US" dirty="0"/>
              <a:t>　</a:t>
            </a:r>
            <a:r>
              <a:rPr lang="en-US" altLang="ja-JP" dirty="0"/>
              <a:t>ALPS</a:t>
            </a:r>
            <a:r>
              <a:rPr lang="ja-JP" altLang="en-US" dirty="0"/>
              <a:t>：アミオダロン・リドカイン・プラセボの</a:t>
            </a:r>
            <a:r>
              <a:rPr lang="en-US" altLang="ja-JP" dirty="0"/>
              <a:t>3</a:t>
            </a:r>
            <a:r>
              <a:rPr lang="ja-JP" altLang="en-US" dirty="0"/>
              <a:t>群比較</a:t>
            </a:r>
            <a:endParaRPr lang="en-US" altLang="ja-JP" dirty="0"/>
          </a:p>
          <a:p>
            <a:pPr marL="0" indent="0">
              <a:buNone/>
            </a:pPr>
            <a:r>
              <a:rPr lang="ja-JP" altLang="en-US" dirty="0"/>
              <a:t>　本研究：アミオダロン・リドカインの直接比較</a:t>
            </a:r>
            <a:endParaRPr lang="en-US" altLang="ja-JP" dirty="0"/>
          </a:p>
          <a:p>
            <a:pPr marL="0" indent="0">
              <a:buNone/>
            </a:pPr>
            <a:r>
              <a:rPr lang="ja-JP" altLang="en-US" dirty="0"/>
              <a:t>➡生存退院でもリドカイン有意が示されたが</a:t>
            </a:r>
            <a:br>
              <a:rPr lang="en-US" altLang="ja-JP" dirty="0"/>
            </a:br>
            <a:r>
              <a:rPr lang="ja-JP" altLang="en-US" dirty="0"/>
              <a:t>　約</a:t>
            </a:r>
            <a:r>
              <a:rPr lang="en-US" altLang="ja-JP" dirty="0"/>
              <a:t>20</a:t>
            </a:r>
            <a:r>
              <a:rPr lang="ja-JP" altLang="en-US" dirty="0"/>
              <a:t>％のみに限定されていた</a:t>
            </a:r>
            <a:endParaRPr lang="en-US" altLang="ja-JP" dirty="0"/>
          </a:p>
          <a:p>
            <a:pPr marL="0" indent="0">
              <a:buNone/>
            </a:pPr>
            <a:endParaRPr lang="en-US" altLang="ja-JP" dirty="0"/>
          </a:p>
        </p:txBody>
      </p:sp>
    </p:spTree>
    <p:extLst>
      <p:ext uri="{BB962C8B-B14F-4D97-AF65-F5344CB8AC3E}">
        <p14:creationId xmlns:p14="http://schemas.microsoft.com/office/powerpoint/2010/main" val="2685788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3FA18-5BFD-C4F1-5742-9AEA885F1B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DD5B59B-B028-895B-AEC7-F8FAEAC3FB8F}"/>
              </a:ext>
            </a:extLst>
          </p:cNvPr>
          <p:cNvSpPr>
            <a:spLocks noGrp="1"/>
          </p:cNvSpPr>
          <p:nvPr>
            <p:ph type="title"/>
          </p:nvPr>
        </p:nvSpPr>
        <p:spPr/>
        <p:txBody>
          <a:bodyPr/>
          <a:lstStyle/>
          <a:p>
            <a:r>
              <a:rPr kumimoji="1" lang="ja-JP" altLang="en-US" dirty="0"/>
              <a:t>考察：アミオダロンと</a:t>
            </a:r>
            <a:r>
              <a:rPr kumimoji="1" lang="en-US" altLang="ja-JP" dirty="0"/>
              <a:t>ROSC</a:t>
            </a:r>
            <a:endParaRPr kumimoji="1" lang="ja-JP" altLang="en-US" dirty="0"/>
          </a:p>
        </p:txBody>
      </p:sp>
      <p:sp>
        <p:nvSpPr>
          <p:cNvPr id="3" name="コンテンツ プレースホルダー 2">
            <a:extLst>
              <a:ext uri="{FF2B5EF4-FFF2-40B4-BE49-F238E27FC236}">
                <a16:creationId xmlns:a16="http://schemas.microsoft.com/office/drawing/2014/main" id="{A252248D-5EF5-89E1-A825-0CE6528E4F42}"/>
              </a:ext>
            </a:extLst>
          </p:cNvPr>
          <p:cNvSpPr>
            <a:spLocks noGrp="1"/>
          </p:cNvSpPr>
          <p:nvPr>
            <p:ph idx="1"/>
          </p:nvPr>
        </p:nvSpPr>
        <p:spPr>
          <a:xfrm>
            <a:off x="838200" y="1466850"/>
            <a:ext cx="11102788" cy="5391150"/>
          </a:xfrm>
        </p:spPr>
        <p:txBody>
          <a:bodyPr>
            <a:normAutofit/>
          </a:bodyPr>
          <a:lstStyle/>
          <a:p>
            <a:endParaRPr kumimoji="1" lang="en-US" altLang="ja-JP" dirty="0"/>
          </a:p>
          <a:p>
            <a:r>
              <a:rPr kumimoji="1" lang="en-US" altLang="ja-JP" dirty="0"/>
              <a:t>ALPS</a:t>
            </a:r>
            <a:r>
              <a:rPr kumimoji="1" lang="ja-JP" altLang="en-US" dirty="0"/>
              <a:t>試験では生存退院率の有意差なし</a:t>
            </a:r>
            <a:br>
              <a:rPr kumimoji="1" lang="en-US" altLang="ja-JP" dirty="0"/>
            </a:br>
            <a:r>
              <a:rPr kumimoji="1" lang="ja-JP" altLang="en-US" dirty="0"/>
              <a:t>➡ポリソルベートによる血行動態への影響で</a:t>
            </a:r>
            <a:br>
              <a:rPr kumimoji="1" lang="en-US" altLang="ja-JP" dirty="0"/>
            </a:br>
            <a:r>
              <a:rPr kumimoji="1" lang="en-US" altLang="ja-JP" dirty="0"/>
              <a:t>ROSC</a:t>
            </a:r>
            <a:r>
              <a:rPr lang="ja-JP" altLang="en-US" dirty="0"/>
              <a:t>後の低血圧によって、死亡率が上昇している可能性が高い</a:t>
            </a:r>
            <a:endParaRPr lang="en-US" altLang="ja-JP" dirty="0"/>
          </a:p>
          <a:p>
            <a:endParaRPr kumimoji="1" lang="en-US" altLang="ja-JP" dirty="0"/>
          </a:p>
          <a:p>
            <a:r>
              <a:rPr kumimoji="1" lang="ja-JP" altLang="en-US" dirty="0"/>
              <a:t>本研究ではアミオダロン投与群において、</a:t>
            </a:r>
            <a:br>
              <a:rPr kumimoji="1" lang="en-US" altLang="ja-JP" dirty="0"/>
            </a:br>
            <a:r>
              <a:rPr kumimoji="1" lang="en-US" altLang="ja-JP" dirty="0"/>
              <a:t>ROSC</a:t>
            </a:r>
            <a:r>
              <a:rPr kumimoji="1" lang="ja-JP" altLang="en-US" dirty="0"/>
              <a:t>後の低血圧及び徐脈が多く観察されており、</a:t>
            </a:r>
            <a:br>
              <a:rPr kumimoji="1" lang="en-US" altLang="ja-JP" dirty="0"/>
            </a:br>
            <a:r>
              <a:rPr lang="en-US" altLang="ja-JP" dirty="0"/>
              <a:t>ALPS</a:t>
            </a:r>
            <a:r>
              <a:rPr lang="ja-JP" altLang="en-US" dirty="0"/>
              <a:t>試験</a:t>
            </a:r>
            <a:r>
              <a:rPr kumimoji="1" lang="ja-JP" altLang="en-US" dirty="0"/>
              <a:t>を支持する結果となった</a:t>
            </a:r>
          </a:p>
        </p:txBody>
      </p:sp>
    </p:spTree>
    <p:extLst>
      <p:ext uri="{BB962C8B-B14F-4D97-AF65-F5344CB8AC3E}">
        <p14:creationId xmlns:p14="http://schemas.microsoft.com/office/powerpoint/2010/main" val="3507983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9DBF9-7932-C344-48EF-8B5D3AD513DD}"/>
              </a:ext>
            </a:extLst>
          </p:cNvPr>
          <p:cNvSpPr>
            <a:spLocks noGrp="1"/>
          </p:cNvSpPr>
          <p:nvPr>
            <p:ph type="title"/>
          </p:nvPr>
        </p:nvSpPr>
        <p:spPr/>
        <p:txBody>
          <a:bodyPr/>
          <a:lstStyle/>
          <a:p>
            <a:r>
              <a:rPr kumimoji="1" lang="ja-JP" altLang="en-US" dirty="0"/>
              <a:t>考察：</a:t>
            </a:r>
            <a:r>
              <a:rPr kumimoji="1" lang="en-US" altLang="ja-JP" dirty="0"/>
              <a:t>DSD</a:t>
            </a:r>
            <a:r>
              <a:rPr kumimoji="1" lang="ja-JP" altLang="en-US" dirty="0"/>
              <a:t>と抗不整脈薬</a:t>
            </a:r>
          </a:p>
        </p:txBody>
      </p:sp>
      <p:sp>
        <p:nvSpPr>
          <p:cNvPr id="3" name="コンテンツ プレースホルダー 2">
            <a:extLst>
              <a:ext uri="{FF2B5EF4-FFF2-40B4-BE49-F238E27FC236}">
                <a16:creationId xmlns:a16="http://schemas.microsoft.com/office/drawing/2014/main" id="{C8776292-6DEF-E64D-DEEC-3A91FA9567DD}"/>
              </a:ext>
            </a:extLst>
          </p:cNvPr>
          <p:cNvSpPr>
            <a:spLocks noGrp="1"/>
          </p:cNvSpPr>
          <p:nvPr>
            <p:ph idx="1"/>
          </p:nvPr>
        </p:nvSpPr>
        <p:spPr>
          <a:xfrm>
            <a:off x="838200" y="1466850"/>
            <a:ext cx="10896600" cy="5391150"/>
          </a:xfrm>
        </p:spPr>
        <p:txBody>
          <a:bodyPr>
            <a:normAutofit/>
          </a:bodyPr>
          <a:lstStyle/>
          <a:p>
            <a:endParaRPr kumimoji="1" lang="en-US" altLang="ja-JP" dirty="0"/>
          </a:p>
          <a:p>
            <a:r>
              <a:rPr kumimoji="1" lang="ja-JP" altLang="en-US" dirty="0"/>
              <a:t>アミオダロン投与群で</a:t>
            </a:r>
            <a:r>
              <a:rPr kumimoji="1" lang="en-US" altLang="ja-JP" dirty="0"/>
              <a:t>DSD</a:t>
            </a:r>
            <a:r>
              <a:rPr kumimoji="1" lang="ja-JP" altLang="en-US" dirty="0"/>
              <a:t>（二段階除細動）の実施が多かった</a:t>
            </a:r>
            <a:endParaRPr lang="en-US" altLang="ja-JP" dirty="0"/>
          </a:p>
          <a:p>
            <a:pPr marL="0" indent="0">
              <a:buNone/>
            </a:pPr>
            <a:r>
              <a:rPr lang="ja-JP" altLang="en-US" dirty="0"/>
              <a:t>➡リドカイン投与群では</a:t>
            </a:r>
            <a:r>
              <a:rPr lang="en-US" altLang="ja-JP" dirty="0"/>
              <a:t>DSD</a:t>
            </a:r>
            <a:r>
              <a:rPr lang="ja-JP" altLang="en-US" dirty="0"/>
              <a:t>以前に</a:t>
            </a:r>
            <a:r>
              <a:rPr lang="en-US" altLang="ja-JP" dirty="0"/>
              <a:t>ROSC</a:t>
            </a:r>
            <a:r>
              <a:rPr lang="ja-JP" altLang="en-US" dirty="0"/>
              <a:t>している可能性あり</a:t>
            </a:r>
            <a:endParaRPr lang="en-US" altLang="ja-JP" dirty="0"/>
          </a:p>
          <a:p>
            <a:pPr marL="0" indent="0">
              <a:buNone/>
            </a:pPr>
            <a:endParaRPr kumimoji="1" lang="en-US" altLang="ja-JP" dirty="0"/>
          </a:p>
          <a:p>
            <a:r>
              <a:rPr kumimoji="1" lang="en-US" altLang="ja-JP" dirty="0"/>
              <a:t>DSD</a:t>
            </a:r>
            <a:r>
              <a:rPr kumimoji="1" lang="ja-JP" altLang="en-US" dirty="0"/>
              <a:t>を実施した医療機関のレベルと薬剤選択が関連している</a:t>
            </a:r>
            <a:br>
              <a:rPr kumimoji="1" lang="en-US" altLang="ja-JP" dirty="0"/>
            </a:br>
            <a:r>
              <a:rPr kumimoji="1" lang="ja-JP" altLang="en-US" dirty="0"/>
              <a:t>可能性が考えられる</a:t>
            </a:r>
            <a:endParaRPr kumimoji="1" lang="en-US" altLang="ja-JP" dirty="0"/>
          </a:p>
          <a:p>
            <a:endParaRPr lang="en-US" altLang="ja-JP" dirty="0"/>
          </a:p>
          <a:p>
            <a:r>
              <a:rPr lang="en-US" altLang="ja-JP"/>
              <a:t>DSD</a:t>
            </a:r>
            <a:r>
              <a:rPr lang="ja-JP" altLang="en-US"/>
              <a:t>を</a:t>
            </a:r>
            <a:r>
              <a:rPr lang="ja-JP" altLang="en-US" dirty="0"/>
              <a:t>調整してもリドカイン有意は維持された</a:t>
            </a:r>
            <a:endParaRPr kumimoji="1" lang="en-US" altLang="ja-JP" dirty="0"/>
          </a:p>
          <a:p>
            <a:endParaRPr kumimoji="1" lang="en-US" altLang="ja-JP" dirty="0"/>
          </a:p>
        </p:txBody>
      </p:sp>
    </p:spTree>
    <p:extLst>
      <p:ext uri="{BB962C8B-B14F-4D97-AF65-F5344CB8AC3E}">
        <p14:creationId xmlns:p14="http://schemas.microsoft.com/office/powerpoint/2010/main" val="3421607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03F354-2C73-8520-2474-7370D25DE1C0}"/>
              </a:ext>
            </a:extLst>
          </p:cNvPr>
          <p:cNvSpPr>
            <a:spLocks noGrp="1"/>
          </p:cNvSpPr>
          <p:nvPr>
            <p:ph type="title"/>
          </p:nvPr>
        </p:nvSpPr>
        <p:spPr/>
        <p:txBody>
          <a:bodyPr/>
          <a:lstStyle/>
          <a:p>
            <a:r>
              <a:rPr lang="ja-JP" altLang="en-US" dirty="0"/>
              <a:t>研究の限界</a:t>
            </a:r>
            <a:endParaRPr kumimoji="1" lang="ja-JP" altLang="en-US" dirty="0"/>
          </a:p>
        </p:txBody>
      </p:sp>
      <p:sp>
        <p:nvSpPr>
          <p:cNvPr id="3" name="コンテンツ プレースホルダー 2">
            <a:extLst>
              <a:ext uri="{FF2B5EF4-FFF2-40B4-BE49-F238E27FC236}">
                <a16:creationId xmlns:a16="http://schemas.microsoft.com/office/drawing/2014/main" id="{F0149420-4458-86A1-2CD2-0C6239BE5291}"/>
              </a:ext>
            </a:extLst>
          </p:cNvPr>
          <p:cNvSpPr>
            <a:spLocks noGrp="1"/>
          </p:cNvSpPr>
          <p:nvPr>
            <p:ph idx="1"/>
          </p:nvPr>
        </p:nvSpPr>
        <p:spPr/>
        <p:txBody>
          <a:bodyPr/>
          <a:lstStyle/>
          <a:p>
            <a:endParaRPr lang="en-US" altLang="ja-JP" dirty="0"/>
          </a:p>
          <a:p>
            <a:r>
              <a:rPr lang="ja-JP" altLang="en-US" dirty="0"/>
              <a:t>観察研究で未測定交絡因子がある</a:t>
            </a:r>
            <a:br>
              <a:rPr lang="en-US" altLang="ja-JP" dirty="0"/>
            </a:br>
            <a:r>
              <a:rPr lang="ja-JP" altLang="en-US" dirty="0"/>
              <a:t>➡</a:t>
            </a:r>
            <a:r>
              <a:rPr lang="en-US" altLang="ja-JP" dirty="0"/>
              <a:t>CPR</a:t>
            </a:r>
            <a:r>
              <a:rPr lang="ja-JP" altLang="en-US" dirty="0"/>
              <a:t>の「質」に関する情報が含まれていない等</a:t>
            </a:r>
            <a:br>
              <a:rPr lang="en-US" altLang="ja-JP" dirty="0"/>
            </a:br>
            <a:endParaRPr lang="en-US" altLang="ja-JP" dirty="0"/>
          </a:p>
          <a:p>
            <a:r>
              <a:rPr lang="ja-JP" altLang="en-US" dirty="0"/>
              <a:t>リドカイン使用患者が少数派（</a:t>
            </a:r>
            <a:r>
              <a:rPr lang="en-US" altLang="ja-JP" dirty="0"/>
              <a:t>12.8%</a:t>
            </a:r>
            <a:r>
              <a:rPr lang="ja-JP" altLang="en-US" dirty="0"/>
              <a:t>）</a:t>
            </a:r>
            <a:br>
              <a:rPr lang="en-US" altLang="ja-JP" dirty="0"/>
            </a:br>
            <a:r>
              <a:rPr lang="ja-JP" altLang="en-US" dirty="0"/>
              <a:t>➡投薬選択の理由が分からない（</a:t>
            </a:r>
            <a:r>
              <a:rPr lang="en-US" altLang="ja-JP" dirty="0"/>
              <a:t>indication bias</a:t>
            </a:r>
            <a:r>
              <a:rPr lang="ja-JP" altLang="en-US" dirty="0"/>
              <a:t>）</a:t>
            </a:r>
            <a:endParaRPr lang="en-US" altLang="ja-JP" dirty="0"/>
          </a:p>
          <a:p>
            <a:endParaRPr lang="en-US" altLang="ja-JP" dirty="0"/>
          </a:p>
          <a:p>
            <a:r>
              <a:rPr lang="ja-JP" altLang="en-US" dirty="0"/>
              <a:t>生存退院データは一部の患者のみ</a:t>
            </a:r>
            <a:br>
              <a:rPr lang="en-US" altLang="ja-JP" dirty="0"/>
            </a:br>
            <a:r>
              <a:rPr lang="ja-JP" altLang="en-US" dirty="0"/>
              <a:t>➡神経学的予後（</a:t>
            </a:r>
            <a:r>
              <a:rPr lang="en-US" altLang="ja-JP" dirty="0"/>
              <a:t>CPC</a:t>
            </a:r>
            <a:r>
              <a:rPr lang="ja-JP" altLang="en-US" dirty="0"/>
              <a:t>など）が評価されていない</a:t>
            </a:r>
            <a:endParaRPr kumimoji="1" lang="en-US" altLang="ja-JP" dirty="0"/>
          </a:p>
          <a:p>
            <a:pPr marL="0" indent="0">
              <a:buNone/>
            </a:pPr>
            <a:endParaRPr kumimoji="1" lang="en-US" altLang="ja-JP" dirty="0"/>
          </a:p>
          <a:p>
            <a:endParaRPr kumimoji="1" lang="ja-JP" altLang="en-US" dirty="0"/>
          </a:p>
        </p:txBody>
      </p:sp>
    </p:spTree>
    <p:extLst>
      <p:ext uri="{BB962C8B-B14F-4D97-AF65-F5344CB8AC3E}">
        <p14:creationId xmlns:p14="http://schemas.microsoft.com/office/powerpoint/2010/main" val="3393801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B2C4A3-F0DC-1DC6-19FD-69245CFCA553}"/>
              </a:ext>
            </a:extLst>
          </p:cNvPr>
          <p:cNvSpPr>
            <a:spLocks noGrp="1"/>
          </p:cNvSpPr>
          <p:nvPr>
            <p:ph type="title"/>
          </p:nvPr>
        </p:nvSpPr>
        <p:spPr/>
        <p:txBody>
          <a:bodyPr/>
          <a:lstStyle/>
          <a:p>
            <a:r>
              <a:rPr kumimoji="1" lang="ja-JP" altLang="en-US" dirty="0"/>
              <a:t>結論</a:t>
            </a:r>
          </a:p>
        </p:txBody>
      </p:sp>
      <p:sp>
        <p:nvSpPr>
          <p:cNvPr id="3" name="コンテンツ プレースホルダー 2">
            <a:extLst>
              <a:ext uri="{FF2B5EF4-FFF2-40B4-BE49-F238E27FC236}">
                <a16:creationId xmlns:a16="http://schemas.microsoft.com/office/drawing/2014/main" id="{A2572836-32F5-1D82-0EE3-94D59229385E}"/>
              </a:ext>
            </a:extLst>
          </p:cNvPr>
          <p:cNvSpPr>
            <a:spLocks noGrp="1"/>
          </p:cNvSpPr>
          <p:nvPr>
            <p:ph idx="1"/>
          </p:nvPr>
        </p:nvSpPr>
        <p:spPr>
          <a:xfrm>
            <a:off x="838200" y="1466850"/>
            <a:ext cx="10690412" cy="3768538"/>
          </a:xfrm>
        </p:spPr>
        <p:txBody>
          <a:bodyPr/>
          <a:lstStyle/>
          <a:p>
            <a:pPr marL="0" indent="0">
              <a:lnSpc>
                <a:spcPct val="100000"/>
              </a:lnSpc>
              <a:buNone/>
            </a:pPr>
            <a:endParaRPr kumimoji="1" lang="en-US" altLang="ja-JP" b="1" dirty="0"/>
          </a:p>
          <a:p>
            <a:pPr marL="0" indent="0">
              <a:lnSpc>
                <a:spcPct val="100000"/>
              </a:lnSpc>
              <a:buNone/>
            </a:pPr>
            <a:endParaRPr lang="en-US" altLang="ja-JP" b="1" dirty="0"/>
          </a:p>
          <a:p>
            <a:pPr marL="0" indent="0">
              <a:lnSpc>
                <a:spcPct val="100000"/>
              </a:lnSpc>
              <a:buNone/>
            </a:pPr>
            <a:r>
              <a:rPr kumimoji="1" lang="ja-JP" altLang="en-US" sz="3600" b="1" dirty="0"/>
              <a:t>難治性</a:t>
            </a:r>
            <a:r>
              <a:rPr kumimoji="1" lang="en-US" altLang="ja-JP" sz="3600" b="1" dirty="0"/>
              <a:t>VF/VT</a:t>
            </a:r>
            <a:r>
              <a:rPr kumimoji="1" lang="ja-JP" altLang="en-US" sz="3600" b="1" dirty="0"/>
              <a:t>に対する</a:t>
            </a:r>
            <a:br>
              <a:rPr kumimoji="1" lang="en-US" altLang="ja-JP" sz="3600" b="1" dirty="0"/>
            </a:br>
            <a:r>
              <a:rPr kumimoji="1" lang="ja-JP" altLang="en-US" sz="3600" b="1" dirty="0"/>
              <a:t>リドカインの投与は、アミオダロンと比較して</a:t>
            </a:r>
            <a:br>
              <a:rPr kumimoji="1" lang="en-US" altLang="ja-JP" sz="3600" b="1" dirty="0"/>
            </a:br>
            <a:r>
              <a:rPr kumimoji="1" lang="ja-JP" altLang="en-US" sz="3600" b="1" dirty="0"/>
              <a:t>病院前</a:t>
            </a:r>
            <a:r>
              <a:rPr kumimoji="1" lang="en-US" altLang="ja-JP" sz="3600" b="1" dirty="0"/>
              <a:t>ROSC</a:t>
            </a:r>
            <a:r>
              <a:rPr kumimoji="1" lang="ja-JP" altLang="en-US" sz="3600" b="1" dirty="0"/>
              <a:t>率増加に関連</a:t>
            </a:r>
            <a:endParaRPr kumimoji="1" lang="en-US" altLang="ja-JP" sz="3600" b="1" dirty="0"/>
          </a:p>
          <a:p>
            <a:pPr marL="0" indent="0">
              <a:lnSpc>
                <a:spcPct val="100000"/>
              </a:lnSpc>
              <a:buNone/>
            </a:pPr>
            <a:endParaRPr lang="en-US" altLang="ja-JP" b="1" dirty="0"/>
          </a:p>
          <a:p>
            <a:pPr marL="0" indent="0">
              <a:lnSpc>
                <a:spcPct val="100000"/>
              </a:lnSpc>
              <a:buNone/>
            </a:pPr>
            <a:endParaRPr kumimoji="1" lang="ja-JP" altLang="en-US" b="1" dirty="0"/>
          </a:p>
        </p:txBody>
      </p:sp>
    </p:spTree>
    <p:extLst>
      <p:ext uri="{BB962C8B-B14F-4D97-AF65-F5344CB8AC3E}">
        <p14:creationId xmlns:p14="http://schemas.microsoft.com/office/powerpoint/2010/main" val="1067923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5C2082-7C2C-38ED-30B7-A4B182A02B73}"/>
              </a:ext>
            </a:extLst>
          </p:cNvPr>
          <p:cNvSpPr>
            <a:spLocks noGrp="1"/>
          </p:cNvSpPr>
          <p:nvPr>
            <p:ph type="title"/>
          </p:nvPr>
        </p:nvSpPr>
        <p:spPr/>
        <p:txBody>
          <a:bodyPr/>
          <a:lstStyle/>
          <a:p>
            <a:r>
              <a:rPr lang="ja-JP" altLang="en-US" dirty="0"/>
              <a:t>私見</a:t>
            </a:r>
            <a:endParaRPr kumimoji="1" lang="ja-JP" altLang="en-US" dirty="0"/>
          </a:p>
        </p:txBody>
      </p:sp>
      <p:sp>
        <p:nvSpPr>
          <p:cNvPr id="3" name="コンテンツ プレースホルダー 2">
            <a:extLst>
              <a:ext uri="{FF2B5EF4-FFF2-40B4-BE49-F238E27FC236}">
                <a16:creationId xmlns:a16="http://schemas.microsoft.com/office/drawing/2014/main" id="{A6ACC6A1-AAEA-831E-711E-2CF7FE3C1CFB}"/>
              </a:ext>
            </a:extLst>
          </p:cNvPr>
          <p:cNvSpPr>
            <a:spLocks noGrp="1"/>
          </p:cNvSpPr>
          <p:nvPr>
            <p:ph idx="1"/>
          </p:nvPr>
        </p:nvSpPr>
        <p:spPr/>
        <p:txBody>
          <a:bodyPr/>
          <a:lstStyle/>
          <a:p>
            <a:endParaRPr kumimoji="1" lang="en-US" altLang="ja-JP" dirty="0"/>
          </a:p>
          <a:p>
            <a:r>
              <a:rPr kumimoji="1" lang="ja-JP" altLang="en-US" dirty="0"/>
              <a:t>リドカインは再評価されるべき薬剤の可能性がある</a:t>
            </a:r>
            <a:endParaRPr kumimoji="1" lang="en-US" altLang="ja-JP" dirty="0"/>
          </a:p>
          <a:p>
            <a:endParaRPr kumimoji="1" lang="en-US" altLang="ja-JP" dirty="0"/>
          </a:p>
          <a:p>
            <a:r>
              <a:rPr lang="ja-JP" altLang="en-US" dirty="0"/>
              <a:t>神経学的予後の評価がされておらずプロトコール変更の根拠とは言えない</a:t>
            </a:r>
            <a:endParaRPr lang="en-US" altLang="ja-JP" dirty="0"/>
          </a:p>
          <a:p>
            <a:endParaRPr lang="en-US" altLang="ja-JP" dirty="0"/>
          </a:p>
          <a:p>
            <a:r>
              <a:rPr kumimoji="1" lang="ja-JP" altLang="en-US" dirty="0"/>
              <a:t>今後は患者中心アウトカムを含めた前向き研究が必要か</a:t>
            </a:r>
            <a:endParaRPr lang="en-US" altLang="ja-JP" dirty="0"/>
          </a:p>
          <a:p>
            <a:endParaRPr kumimoji="1" lang="ja-JP" altLang="en-US" dirty="0"/>
          </a:p>
        </p:txBody>
      </p:sp>
    </p:spTree>
    <p:extLst>
      <p:ext uri="{BB962C8B-B14F-4D97-AF65-F5344CB8AC3E}">
        <p14:creationId xmlns:p14="http://schemas.microsoft.com/office/powerpoint/2010/main" val="39542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F92B13-5F42-D899-0D91-A7C9CB36B9F7}"/>
              </a:ext>
            </a:extLst>
          </p:cNvPr>
          <p:cNvSpPr>
            <a:spLocks noGrp="1"/>
          </p:cNvSpPr>
          <p:nvPr>
            <p:ph type="title"/>
          </p:nvPr>
        </p:nvSpPr>
        <p:spPr/>
        <p:txBody>
          <a:bodyPr/>
          <a:lstStyle/>
          <a:p>
            <a:r>
              <a:rPr lang="ja-JP" altLang="en-US" dirty="0"/>
              <a:t>背景：アミオダロン</a:t>
            </a:r>
            <a:r>
              <a:rPr lang="en-US" altLang="ja-JP" dirty="0"/>
              <a:t>vs</a:t>
            </a:r>
            <a:r>
              <a:rPr lang="ja-JP" altLang="en-US" dirty="0"/>
              <a:t>リドカイン</a:t>
            </a:r>
            <a:endParaRPr kumimoji="1" lang="ja-JP" altLang="en-US" dirty="0"/>
          </a:p>
        </p:txBody>
      </p:sp>
      <p:sp>
        <p:nvSpPr>
          <p:cNvPr id="3" name="コンテンツ プレースホルダー 2">
            <a:extLst>
              <a:ext uri="{FF2B5EF4-FFF2-40B4-BE49-F238E27FC236}">
                <a16:creationId xmlns:a16="http://schemas.microsoft.com/office/drawing/2014/main" id="{51CA25DD-858F-9BAD-1EBD-A44CB2B0005E}"/>
              </a:ext>
            </a:extLst>
          </p:cNvPr>
          <p:cNvSpPr>
            <a:spLocks noGrp="1"/>
          </p:cNvSpPr>
          <p:nvPr>
            <p:ph idx="1"/>
          </p:nvPr>
        </p:nvSpPr>
        <p:spPr>
          <a:xfrm>
            <a:off x="992473" y="1343818"/>
            <a:ext cx="9635423" cy="3382434"/>
          </a:xfrm>
        </p:spPr>
        <p:txBody>
          <a:bodyPr>
            <a:normAutofit/>
          </a:bodyPr>
          <a:lstStyle/>
          <a:p>
            <a:pPr>
              <a:lnSpc>
                <a:spcPct val="100000"/>
              </a:lnSpc>
            </a:pPr>
            <a:r>
              <a:rPr lang="ja-JP" altLang="en-US" sz="2400" b="1" dirty="0"/>
              <a:t>病院前ランダム化比較試験</a:t>
            </a:r>
            <a:br>
              <a:rPr lang="en-US" altLang="ja-JP" sz="2400" dirty="0"/>
            </a:br>
            <a:r>
              <a:rPr lang="ja-JP" altLang="en-US" sz="2400" dirty="0"/>
              <a:t>リドカイン投与の方が病着時の</a:t>
            </a:r>
            <a:r>
              <a:rPr lang="en-US" altLang="ja-JP" sz="2400" dirty="0"/>
              <a:t>ROSC</a:t>
            </a:r>
            <a:r>
              <a:rPr lang="ja-JP" altLang="en-US" sz="2400" dirty="0"/>
              <a:t>率↑</a:t>
            </a:r>
            <a:br>
              <a:rPr lang="en-US" altLang="ja-JP" sz="2400" dirty="0"/>
            </a:br>
            <a:r>
              <a:rPr lang="en-US" altLang="ja-JP" sz="2400" dirty="0"/>
              <a:t>※</a:t>
            </a:r>
            <a:r>
              <a:rPr lang="ja-JP" altLang="en-US" sz="2400" dirty="0"/>
              <a:t>統計学的有意差はなし</a:t>
            </a:r>
            <a:r>
              <a:rPr lang="en-US" altLang="ja-JP" sz="2400" dirty="0"/>
              <a:t>p</a:t>
            </a:r>
            <a:r>
              <a:rPr lang="ja-JP" altLang="en-US" sz="2400" dirty="0"/>
              <a:t>＝</a:t>
            </a:r>
            <a:r>
              <a:rPr lang="en-US" altLang="ja-JP" sz="2400" dirty="0"/>
              <a:t>0.05</a:t>
            </a:r>
          </a:p>
          <a:p>
            <a:pPr marL="0" indent="0">
              <a:lnSpc>
                <a:spcPct val="100000"/>
              </a:lnSpc>
              <a:buNone/>
            </a:pPr>
            <a:endParaRPr lang="en-US" altLang="ja-JP" sz="2400" b="1" dirty="0"/>
          </a:p>
          <a:p>
            <a:pPr>
              <a:lnSpc>
                <a:spcPct val="100000"/>
              </a:lnSpc>
            </a:pPr>
            <a:r>
              <a:rPr lang="ja-JP" altLang="en-US" sz="2400" b="1" dirty="0"/>
              <a:t>成人および小児の</a:t>
            </a:r>
            <a:r>
              <a:rPr lang="en-US" altLang="ja-JP" sz="2400" b="1" dirty="0"/>
              <a:t>IHCA</a:t>
            </a:r>
            <a:r>
              <a:rPr lang="ja-JP" altLang="en-US" sz="2400" b="1" dirty="0"/>
              <a:t>患者の観察研究</a:t>
            </a:r>
            <a:br>
              <a:rPr lang="en-US" altLang="ja-JP" sz="2400" dirty="0"/>
            </a:br>
            <a:r>
              <a:rPr lang="ja-JP" altLang="en-US" sz="2400" dirty="0"/>
              <a:t>リドカインと</a:t>
            </a:r>
            <a:r>
              <a:rPr lang="en-US" altLang="ja-JP" sz="2400" dirty="0"/>
              <a:t>ROSC</a:t>
            </a:r>
            <a:r>
              <a:rPr lang="ja-JP" altLang="en-US" sz="2400" dirty="0"/>
              <a:t>率増加に関連性あり</a:t>
            </a:r>
          </a:p>
          <a:p>
            <a:pPr marL="0" indent="0">
              <a:lnSpc>
                <a:spcPct val="100000"/>
              </a:lnSpc>
              <a:buNone/>
            </a:pPr>
            <a:endParaRPr lang="ja-JP" altLang="en-US" sz="2400" dirty="0"/>
          </a:p>
          <a:p>
            <a:pPr>
              <a:lnSpc>
                <a:spcPct val="100000"/>
              </a:lnSpc>
            </a:pPr>
            <a:endParaRPr kumimoji="1" lang="ja-JP" altLang="en-US" sz="2400" dirty="0"/>
          </a:p>
        </p:txBody>
      </p:sp>
      <p:sp>
        <p:nvSpPr>
          <p:cNvPr id="4" name="四角形: 角を丸くする 3">
            <a:extLst>
              <a:ext uri="{FF2B5EF4-FFF2-40B4-BE49-F238E27FC236}">
                <a16:creationId xmlns:a16="http://schemas.microsoft.com/office/drawing/2014/main" id="{78EF681D-7A57-1F21-4F3C-1FDC4EF2F6F2}"/>
              </a:ext>
            </a:extLst>
          </p:cNvPr>
          <p:cNvSpPr/>
          <p:nvPr/>
        </p:nvSpPr>
        <p:spPr>
          <a:xfrm>
            <a:off x="1124820" y="4877674"/>
            <a:ext cx="10158259" cy="1222951"/>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ROSC/</a:t>
            </a:r>
            <a:r>
              <a:rPr lang="ja-JP" altLang="en-US" sz="2400" b="1" dirty="0">
                <a:solidFill>
                  <a:schemeClr val="tx1"/>
                </a:solidFill>
              </a:rPr>
              <a:t>生存率改善についてはいくつか示されているが、</a:t>
            </a:r>
            <a:br>
              <a:rPr lang="en-US" altLang="ja-JP" sz="2400" b="1" dirty="0">
                <a:solidFill>
                  <a:schemeClr val="tx1"/>
                </a:solidFill>
              </a:rPr>
            </a:br>
            <a:r>
              <a:rPr lang="ja-JP" altLang="en-US" sz="2400" b="1" dirty="0">
                <a:solidFill>
                  <a:schemeClr val="tx1"/>
                </a:solidFill>
              </a:rPr>
              <a:t>転帰やどちらがより有効かは検証が不十分</a:t>
            </a:r>
            <a:endParaRPr kumimoji="1" lang="ja-JP" altLang="en-US" sz="2400" b="1" dirty="0">
              <a:solidFill>
                <a:schemeClr val="tx1"/>
              </a:solidFill>
            </a:endParaRPr>
          </a:p>
        </p:txBody>
      </p:sp>
    </p:spTree>
    <p:extLst>
      <p:ext uri="{BB962C8B-B14F-4D97-AF65-F5344CB8AC3E}">
        <p14:creationId xmlns:p14="http://schemas.microsoft.com/office/powerpoint/2010/main" val="51739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620D8E-464E-22F7-8E23-430A5991ABFF}"/>
              </a:ext>
            </a:extLst>
          </p:cNvPr>
          <p:cNvSpPr>
            <a:spLocks noGrp="1"/>
          </p:cNvSpPr>
          <p:nvPr>
            <p:ph type="title"/>
          </p:nvPr>
        </p:nvSpPr>
        <p:spPr>
          <a:xfrm>
            <a:off x="838200" y="-139061"/>
            <a:ext cx="10515600" cy="1325563"/>
          </a:xfrm>
        </p:spPr>
        <p:txBody>
          <a:bodyPr/>
          <a:lstStyle/>
          <a:p>
            <a:r>
              <a:rPr lang="ja-JP" altLang="en-US" dirty="0"/>
              <a:t>抗不整脈薬</a:t>
            </a:r>
            <a:endParaRPr kumimoji="1" lang="ja-JP" altLang="en-US" dirty="0"/>
          </a:p>
        </p:txBody>
      </p:sp>
      <p:graphicFrame>
        <p:nvGraphicFramePr>
          <p:cNvPr id="4" name="表 3">
            <a:extLst>
              <a:ext uri="{FF2B5EF4-FFF2-40B4-BE49-F238E27FC236}">
                <a16:creationId xmlns:a16="http://schemas.microsoft.com/office/drawing/2014/main" id="{9A0A79FF-6D89-6E20-B3AD-04CDDD5D311D}"/>
              </a:ext>
            </a:extLst>
          </p:cNvPr>
          <p:cNvGraphicFramePr>
            <a:graphicFrameLocks noGrp="1"/>
          </p:cNvGraphicFramePr>
          <p:nvPr/>
        </p:nvGraphicFramePr>
        <p:xfrm>
          <a:off x="442039" y="959275"/>
          <a:ext cx="11563147" cy="4106556"/>
        </p:xfrm>
        <a:graphic>
          <a:graphicData uri="http://schemas.openxmlformats.org/drawingml/2006/table">
            <a:tbl>
              <a:tblPr firstRow="1" bandRow="1">
                <a:tableStyleId>{5C22544A-7EE6-4342-B048-85BDC9FD1C3A}</a:tableStyleId>
              </a:tblPr>
              <a:tblGrid>
                <a:gridCol w="2744874">
                  <a:extLst>
                    <a:ext uri="{9D8B030D-6E8A-4147-A177-3AD203B41FA5}">
                      <a16:colId xmlns:a16="http://schemas.microsoft.com/office/drawing/2014/main" val="2601027183"/>
                    </a:ext>
                  </a:extLst>
                </a:gridCol>
                <a:gridCol w="3958707">
                  <a:extLst>
                    <a:ext uri="{9D8B030D-6E8A-4147-A177-3AD203B41FA5}">
                      <a16:colId xmlns:a16="http://schemas.microsoft.com/office/drawing/2014/main" val="480832958"/>
                    </a:ext>
                  </a:extLst>
                </a:gridCol>
                <a:gridCol w="4859566">
                  <a:extLst>
                    <a:ext uri="{9D8B030D-6E8A-4147-A177-3AD203B41FA5}">
                      <a16:colId xmlns:a16="http://schemas.microsoft.com/office/drawing/2014/main" val="4088383060"/>
                    </a:ext>
                  </a:extLst>
                </a:gridCol>
              </a:tblGrid>
              <a:tr h="531623">
                <a:tc>
                  <a:txBody>
                    <a:bodyPr/>
                    <a:lstStyle/>
                    <a:p>
                      <a:endParaRPr kumimoji="1" lang="ja-JP" altLang="en-US" dirty="0"/>
                    </a:p>
                  </a:txBody>
                  <a:tcPr/>
                </a:tc>
                <a:tc>
                  <a:txBody>
                    <a:bodyPr/>
                    <a:lstStyle/>
                    <a:p>
                      <a:pPr algn="ctr"/>
                      <a:r>
                        <a:rPr kumimoji="1" lang="ja-JP" altLang="en-US" sz="2400" dirty="0"/>
                        <a:t>アミオダロン</a:t>
                      </a:r>
                    </a:p>
                  </a:txBody>
                  <a:tcPr/>
                </a:tc>
                <a:tc>
                  <a:txBody>
                    <a:bodyPr/>
                    <a:lstStyle/>
                    <a:p>
                      <a:pPr algn="ctr"/>
                      <a:r>
                        <a:rPr kumimoji="1" lang="ja-JP" altLang="en-US" sz="2400" dirty="0"/>
                        <a:t>リドカイン</a:t>
                      </a:r>
                    </a:p>
                  </a:txBody>
                  <a:tcPr/>
                </a:tc>
                <a:extLst>
                  <a:ext uri="{0D108BD9-81ED-4DB2-BD59-A6C34878D82A}">
                    <a16:rowId xmlns:a16="http://schemas.microsoft.com/office/drawing/2014/main" val="3025836314"/>
                  </a:ext>
                </a:extLst>
              </a:tr>
              <a:tr h="117966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870492094"/>
                  </a:ext>
                </a:extLst>
              </a:tr>
              <a:tr h="996461">
                <a:tc>
                  <a:txBody>
                    <a:bodyPr/>
                    <a:lstStyle/>
                    <a:p>
                      <a:endParaRPr kumimoji="1" lang="en-US" altLang="ja-JP" sz="2400" b="1" dirty="0"/>
                    </a:p>
                    <a:p>
                      <a:r>
                        <a:rPr kumimoji="1" lang="ja-JP" altLang="en-US" sz="2400" b="1" dirty="0"/>
                        <a:t>用法</a:t>
                      </a:r>
                      <a:r>
                        <a:rPr kumimoji="1" lang="en-US" altLang="ja-JP" sz="2400" b="1" dirty="0"/>
                        <a:t>/</a:t>
                      </a:r>
                      <a:r>
                        <a:rPr kumimoji="1" lang="ja-JP" altLang="en-US" sz="2400" b="1" dirty="0"/>
                        <a:t>用量</a:t>
                      </a:r>
                    </a:p>
                  </a:txBody>
                  <a:tcPr/>
                </a:tc>
                <a:tc>
                  <a:txBody>
                    <a:bodyPr/>
                    <a:lstStyle/>
                    <a:p>
                      <a:pPr algn="ctr"/>
                      <a:r>
                        <a:rPr kumimoji="1" lang="en-US" altLang="ja-JP" sz="2400" b="1" dirty="0"/>
                        <a:t>300mg(</a:t>
                      </a:r>
                      <a:r>
                        <a:rPr kumimoji="1" lang="ja-JP" altLang="en-US" sz="2400" b="1" dirty="0"/>
                        <a:t>初回投与</a:t>
                      </a:r>
                      <a:r>
                        <a:rPr kumimoji="1" lang="en-US" altLang="ja-JP" sz="2400" b="1" dirty="0"/>
                        <a:t>)</a:t>
                      </a:r>
                      <a:br>
                        <a:rPr kumimoji="1" lang="en-US" altLang="ja-JP" sz="2400" b="1" dirty="0"/>
                      </a:br>
                      <a:r>
                        <a:rPr kumimoji="1" lang="ja-JP" altLang="en-US" sz="2400" b="1" dirty="0"/>
                        <a:t>＋</a:t>
                      </a:r>
                      <a:r>
                        <a:rPr kumimoji="1" lang="en-US" altLang="ja-JP" sz="2400" b="1" dirty="0"/>
                        <a:t>5</a:t>
                      </a:r>
                      <a:r>
                        <a:rPr kumimoji="1" lang="ja-JP" altLang="en-US" sz="2400" b="1" dirty="0"/>
                        <a:t>％ブドウ糖液</a:t>
                      </a:r>
                      <a:r>
                        <a:rPr kumimoji="1" lang="en-US" altLang="ja-JP" sz="2400" b="1" dirty="0"/>
                        <a:t>20ml</a:t>
                      </a:r>
                      <a:br>
                        <a:rPr kumimoji="1" lang="en-US" altLang="ja-JP" sz="2400" b="1" dirty="0"/>
                      </a:br>
                      <a:r>
                        <a:rPr kumimoji="1" lang="ja-JP" altLang="en-US" sz="2400" b="1" dirty="0"/>
                        <a:t>追加投与は</a:t>
                      </a:r>
                      <a:r>
                        <a:rPr kumimoji="1" lang="en-US" altLang="ja-JP" sz="2400" b="1" dirty="0"/>
                        <a:t>150mg</a:t>
                      </a:r>
                      <a:endParaRPr kumimoji="1" lang="ja-JP" altLang="en-US" sz="2400" b="1" dirty="0"/>
                    </a:p>
                  </a:txBody>
                  <a:tcPr/>
                </a:tc>
                <a:tc>
                  <a:txBody>
                    <a:bodyPr/>
                    <a:lstStyle/>
                    <a:p>
                      <a:pPr algn="ctr"/>
                      <a:endParaRPr kumimoji="1" lang="en-US" altLang="ja-JP" sz="2400" b="1" dirty="0"/>
                    </a:p>
                    <a:p>
                      <a:pPr algn="ctr"/>
                      <a:r>
                        <a:rPr kumimoji="1" lang="en-US" altLang="ja-JP" sz="2400" b="1" dirty="0"/>
                        <a:t>50</a:t>
                      </a:r>
                      <a:r>
                        <a:rPr kumimoji="1" lang="ja-JP" altLang="en-US" sz="2400" b="1" dirty="0"/>
                        <a:t>～</a:t>
                      </a:r>
                      <a:r>
                        <a:rPr kumimoji="1" lang="en-US" altLang="ja-JP" sz="2400" b="1" dirty="0"/>
                        <a:t>100mg(1</a:t>
                      </a:r>
                      <a:r>
                        <a:rPr kumimoji="1" lang="ja-JP" altLang="en-US" sz="2400" b="1" dirty="0"/>
                        <a:t>～</a:t>
                      </a:r>
                      <a:r>
                        <a:rPr kumimoji="1" lang="en-US" altLang="ja-JP" sz="2400" b="1" dirty="0"/>
                        <a:t>1.5mg/kg)</a:t>
                      </a:r>
                      <a:endParaRPr kumimoji="1" lang="ja-JP" altLang="en-US" sz="2400" b="1" dirty="0"/>
                    </a:p>
                  </a:txBody>
                  <a:tcPr/>
                </a:tc>
                <a:extLst>
                  <a:ext uri="{0D108BD9-81ED-4DB2-BD59-A6C34878D82A}">
                    <a16:rowId xmlns:a16="http://schemas.microsoft.com/office/drawing/2014/main" val="105424784"/>
                  </a:ext>
                </a:extLst>
              </a:tr>
              <a:tr h="1206550">
                <a:tc>
                  <a:txBody>
                    <a:bodyPr/>
                    <a:lstStyle/>
                    <a:p>
                      <a:endParaRPr kumimoji="1" lang="en-US" altLang="ja-JP" sz="2400" b="1" dirty="0"/>
                    </a:p>
                    <a:p>
                      <a:r>
                        <a:rPr kumimoji="1" lang="ja-JP" altLang="en-US" sz="2400" b="1" dirty="0"/>
                        <a:t>作用時間</a:t>
                      </a:r>
                    </a:p>
                  </a:txBody>
                  <a:tcPr/>
                </a:tc>
                <a:tc>
                  <a:txBody>
                    <a:bodyPr/>
                    <a:lstStyle/>
                    <a:p>
                      <a:pPr algn="ctr"/>
                      <a:endParaRPr kumimoji="1" lang="en-US" altLang="ja-JP" sz="2400" b="1" dirty="0"/>
                    </a:p>
                    <a:p>
                      <a:pPr algn="ctr"/>
                      <a:r>
                        <a:rPr kumimoji="1" lang="ja-JP" altLang="en-US" sz="2400" b="1" dirty="0"/>
                        <a:t>長い</a:t>
                      </a:r>
                      <a:endParaRPr kumimoji="1" lang="en-US" altLang="ja-JP" sz="2400" b="1" dirty="0"/>
                    </a:p>
                  </a:txBody>
                  <a:tcPr/>
                </a:tc>
                <a:tc>
                  <a:txBody>
                    <a:bodyPr/>
                    <a:lstStyle/>
                    <a:p>
                      <a:pPr algn="ctr"/>
                      <a:endParaRPr kumimoji="1" lang="en-US" altLang="ja-JP" sz="2400" b="1" dirty="0"/>
                    </a:p>
                    <a:p>
                      <a:pPr algn="ctr"/>
                      <a:r>
                        <a:rPr kumimoji="1" lang="ja-JP" altLang="en-US" sz="2400" b="1" dirty="0"/>
                        <a:t>短い</a:t>
                      </a:r>
                      <a:r>
                        <a:rPr kumimoji="1" lang="en-US" altLang="ja-JP" sz="2400" b="1" dirty="0"/>
                        <a:t>(10</a:t>
                      </a:r>
                      <a:r>
                        <a:rPr kumimoji="1" lang="ja-JP" altLang="en-US" sz="2400" b="1" dirty="0"/>
                        <a:t>～</a:t>
                      </a:r>
                      <a:r>
                        <a:rPr kumimoji="1" lang="en-US" altLang="ja-JP" sz="2400" b="1" dirty="0"/>
                        <a:t>20</a:t>
                      </a:r>
                      <a:r>
                        <a:rPr kumimoji="1" lang="ja-JP" altLang="en-US" sz="2400" b="1" dirty="0"/>
                        <a:t>分程度</a:t>
                      </a:r>
                      <a:r>
                        <a:rPr kumimoji="1" lang="en-US" altLang="ja-JP" sz="2400" b="1" dirty="0"/>
                        <a:t>)</a:t>
                      </a:r>
                      <a:endParaRPr kumimoji="1" lang="ja-JP" altLang="en-US" sz="2400" b="1" dirty="0"/>
                    </a:p>
                  </a:txBody>
                  <a:tcPr/>
                </a:tc>
                <a:extLst>
                  <a:ext uri="{0D108BD9-81ED-4DB2-BD59-A6C34878D82A}">
                    <a16:rowId xmlns:a16="http://schemas.microsoft.com/office/drawing/2014/main" val="929041100"/>
                  </a:ext>
                </a:extLst>
              </a:tr>
            </a:tbl>
          </a:graphicData>
        </a:graphic>
      </p:graphicFrame>
      <p:pic>
        <p:nvPicPr>
          <p:cNvPr id="9" name="図 8" descr="白いバックグラウンドの前にあるボトル&#10;&#10;AI 生成コンテンツは誤りを含む可能性があります。">
            <a:extLst>
              <a:ext uri="{FF2B5EF4-FFF2-40B4-BE49-F238E27FC236}">
                <a16:creationId xmlns:a16="http://schemas.microsoft.com/office/drawing/2014/main" id="{0F2A846F-7271-0A7A-5774-0A8267F552E7}"/>
              </a:ext>
            </a:extLst>
          </p:cNvPr>
          <p:cNvPicPr>
            <a:picLocks noChangeAspect="1"/>
          </p:cNvPicPr>
          <p:nvPr/>
        </p:nvPicPr>
        <p:blipFill>
          <a:blip r:embed="rId3"/>
          <a:stretch>
            <a:fillRect/>
          </a:stretch>
        </p:blipFill>
        <p:spPr>
          <a:xfrm rot="5400000">
            <a:off x="4635347" y="357878"/>
            <a:ext cx="1044650" cy="3429005"/>
          </a:xfrm>
          <a:prstGeom prst="rect">
            <a:avLst/>
          </a:prstGeom>
        </p:spPr>
      </p:pic>
      <p:pic>
        <p:nvPicPr>
          <p:cNvPr id="11" name="図 10" descr="テキスト&#10;&#10;AI 生成コンテンツは誤りを含む可能性があります。">
            <a:extLst>
              <a:ext uri="{FF2B5EF4-FFF2-40B4-BE49-F238E27FC236}">
                <a16:creationId xmlns:a16="http://schemas.microsoft.com/office/drawing/2014/main" id="{E946AD8C-C5A1-1AB9-DE3F-54C414F23430}"/>
              </a:ext>
            </a:extLst>
          </p:cNvPr>
          <p:cNvPicPr>
            <a:picLocks noChangeAspect="1"/>
          </p:cNvPicPr>
          <p:nvPr/>
        </p:nvPicPr>
        <p:blipFill>
          <a:blip r:embed="rId4"/>
          <a:srcRect t="4255" b="9007"/>
          <a:stretch>
            <a:fillRect/>
          </a:stretch>
        </p:blipFill>
        <p:spPr>
          <a:xfrm>
            <a:off x="7678986" y="1540222"/>
            <a:ext cx="3834974" cy="1044651"/>
          </a:xfrm>
          <a:prstGeom prst="rect">
            <a:avLst/>
          </a:prstGeom>
        </p:spPr>
      </p:pic>
      <p:sp>
        <p:nvSpPr>
          <p:cNvPr id="5" name="四角形: 角を丸くする 4">
            <a:extLst>
              <a:ext uri="{FF2B5EF4-FFF2-40B4-BE49-F238E27FC236}">
                <a16:creationId xmlns:a16="http://schemas.microsoft.com/office/drawing/2014/main" id="{15E115B3-1627-8EBE-B0AA-BE07703FFC15}"/>
              </a:ext>
            </a:extLst>
          </p:cNvPr>
          <p:cNvSpPr/>
          <p:nvPr/>
        </p:nvSpPr>
        <p:spPr>
          <a:xfrm>
            <a:off x="1985458" y="5265370"/>
            <a:ext cx="8652062" cy="1350554"/>
          </a:xfrm>
          <a:prstGeom prst="round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VF</a:t>
            </a:r>
            <a:r>
              <a:rPr kumimoji="1" lang="ja-JP" altLang="en-US" sz="2400" dirty="0">
                <a:solidFill>
                  <a:schemeClr val="tx1"/>
                </a:solidFill>
              </a:rPr>
              <a:t>再発</a:t>
            </a:r>
            <a:r>
              <a:rPr lang="ja-JP" altLang="en-US" sz="2400" dirty="0">
                <a:solidFill>
                  <a:schemeClr val="tx1"/>
                </a:solidFill>
              </a:rPr>
              <a:t>率からアミオダロンのほうが安全性が高い</a:t>
            </a:r>
            <a:endParaRPr lang="en-US" altLang="ja-JP" sz="2400" dirty="0">
              <a:solidFill>
                <a:schemeClr val="tx1"/>
              </a:solidFill>
            </a:endParaRPr>
          </a:p>
          <a:p>
            <a:pPr algn="ctr"/>
            <a:r>
              <a:rPr kumimoji="1" lang="ja-JP" altLang="en-US" sz="2400" b="1" dirty="0">
                <a:solidFill>
                  <a:schemeClr val="tx1"/>
                </a:solidFill>
              </a:rPr>
              <a:t>日本には独自の薬剤：ニフェカラント</a:t>
            </a:r>
            <a:r>
              <a:rPr kumimoji="1" lang="en-US" altLang="ja-JP" sz="2400" b="1" dirty="0">
                <a:solidFill>
                  <a:schemeClr val="tx1"/>
                </a:solidFill>
              </a:rPr>
              <a:t>0.3mg/kg</a:t>
            </a:r>
            <a:br>
              <a:rPr kumimoji="1" lang="en-US" altLang="ja-JP" sz="2400" dirty="0">
                <a:solidFill>
                  <a:schemeClr val="tx1"/>
                </a:solidFill>
              </a:rPr>
            </a:br>
            <a:r>
              <a:rPr kumimoji="1" lang="ja-JP" altLang="en-US" sz="2400" dirty="0">
                <a:solidFill>
                  <a:schemeClr val="tx1"/>
                </a:solidFill>
              </a:rPr>
              <a:t>→即効性あり、</a:t>
            </a:r>
            <a:r>
              <a:rPr kumimoji="1" lang="en-US" altLang="ja-JP" sz="2400" dirty="0">
                <a:solidFill>
                  <a:schemeClr val="tx1"/>
                </a:solidFill>
              </a:rPr>
              <a:t>DC</a:t>
            </a:r>
            <a:r>
              <a:rPr kumimoji="1" lang="ja-JP" altLang="en-US" sz="2400" dirty="0">
                <a:solidFill>
                  <a:schemeClr val="tx1"/>
                </a:solidFill>
              </a:rPr>
              <a:t>の効果促進</a:t>
            </a:r>
          </a:p>
        </p:txBody>
      </p:sp>
    </p:spTree>
    <p:extLst>
      <p:ext uri="{BB962C8B-B14F-4D97-AF65-F5344CB8AC3E}">
        <p14:creationId xmlns:p14="http://schemas.microsoft.com/office/powerpoint/2010/main" val="273949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94F07-2C84-5200-91BB-4AAD647B3C9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5E736FB-056D-F1EC-7237-006D0F782421}"/>
              </a:ext>
            </a:extLst>
          </p:cNvPr>
          <p:cNvSpPr>
            <a:spLocks noGrp="1"/>
          </p:cNvSpPr>
          <p:nvPr>
            <p:ph type="title"/>
          </p:nvPr>
        </p:nvSpPr>
        <p:spPr>
          <a:xfrm>
            <a:off x="838200" y="-224116"/>
            <a:ext cx="10515600" cy="1325563"/>
          </a:xfrm>
        </p:spPr>
        <p:txBody>
          <a:bodyPr/>
          <a:lstStyle/>
          <a:p>
            <a:r>
              <a:rPr kumimoji="1" lang="ja-JP" altLang="en-US" dirty="0"/>
              <a:t>蘇生ガイドライン</a:t>
            </a:r>
          </a:p>
        </p:txBody>
      </p:sp>
      <p:pic>
        <p:nvPicPr>
          <p:cNvPr id="7" name="図 6" descr="タイムライン&#10;&#10;AI 生成コンテンツは誤りを含む可能性があります。">
            <a:extLst>
              <a:ext uri="{FF2B5EF4-FFF2-40B4-BE49-F238E27FC236}">
                <a16:creationId xmlns:a16="http://schemas.microsoft.com/office/drawing/2014/main" id="{3DFAE395-4A2E-60DB-95F9-B86F001E64F7}"/>
              </a:ext>
            </a:extLst>
          </p:cNvPr>
          <p:cNvPicPr>
            <a:picLocks noChangeAspect="1"/>
          </p:cNvPicPr>
          <p:nvPr/>
        </p:nvPicPr>
        <p:blipFill>
          <a:blip r:embed="rId3"/>
          <a:stretch>
            <a:fillRect/>
          </a:stretch>
        </p:blipFill>
        <p:spPr>
          <a:xfrm>
            <a:off x="460798" y="918667"/>
            <a:ext cx="4638675" cy="5912345"/>
          </a:xfrm>
          <a:prstGeom prst="rect">
            <a:avLst/>
          </a:prstGeom>
        </p:spPr>
      </p:pic>
      <p:pic>
        <p:nvPicPr>
          <p:cNvPr id="9" name="図 8" descr="ダイアグラム&#10;&#10;AI 生成コンテンツは誤りを含む可能性があります。">
            <a:extLst>
              <a:ext uri="{FF2B5EF4-FFF2-40B4-BE49-F238E27FC236}">
                <a16:creationId xmlns:a16="http://schemas.microsoft.com/office/drawing/2014/main" id="{06336621-2CE4-3A7A-F88E-EF731C0092E1}"/>
              </a:ext>
            </a:extLst>
          </p:cNvPr>
          <p:cNvPicPr>
            <a:picLocks noChangeAspect="1"/>
          </p:cNvPicPr>
          <p:nvPr/>
        </p:nvPicPr>
        <p:blipFill>
          <a:blip r:embed="rId4"/>
          <a:stretch>
            <a:fillRect/>
          </a:stretch>
        </p:blipFill>
        <p:spPr>
          <a:xfrm>
            <a:off x="5172865" y="1200265"/>
            <a:ext cx="6951836" cy="5349147"/>
          </a:xfrm>
          <a:prstGeom prst="rect">
            <a:avLst/>
          </a:prstGeom>
        </p:spPr>
      </p:pic>
      <p:sp>
        <p:nvSpPr>
          <p:cNvPr id="10" name="正方形/長方形 9">
            <a:extLst>
              <a:ext uri="{FF2B5EF4-FFF2-40B4-BE49-F238E27FC236}">
                <a16:creationId xmlns:a16="http://schemas.microsoft.com/office/drawing/2014/main" id="{362AF9FA-BDBB-7043-D77D-1A7D8E6A56EF}"/>
              </a:ext>
            </a:extLst>
          </p:cNvPr>
          <p:cNvSpPr/>
          <p:nvPr/>
        </p:nvSpPr>
        <p:spPr>
          <a:xfrm>
            <a:off x="1865735" y="739623"/>
            <a:ext cx="1828800" cy="528810"/>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rPr>
              <a:t>AHA</a:t>
            </a:r>
            <a:endParaRPr kumimoji="1" lang="ja-JP" altLang="en-US" sz="2800" b="1" dirty="0">
              <a:solidFill>
                <a:schemeClr val="tx1"/>
              </a:solidFill>
            </a:endParaRPr>
          </a:p>
        </p:txBody>
      </p:sp>
      <p:sp>
        <p:nvSpPr>
          <p:cNvPr id="11" name="正方形/長方形 10">
            <a:extLst>
              <a:ext uri="{FF2B5EF4-FFF2-40B4-BE49-F238E27FC236}">
                <a16:creationId xmlns:a16="http://schemas.microsoft.com/office/drawing/2014/main" id="{43F85BB5-7490-89E4-F6D8-9CDF22CA5B94}"/>
              </a:ext>
            </a:extLst>
          </p:cNvPr>
          <p:cNvSpPr/>
          <p:nvPr/>
        </p:nvSpPr>
        <p:spPr>
          <a:xfrm>
            <a:off x="7734383" y="739623"/>
            <a:ext cx="1828800" cy="528810"/>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solidFill>
              </a:rPr>
              <a:t>ERC</a:t>
            </a:r>
            <a:endParaRPr kumimoji="1" lang="ja-JP" altLang="en-US" sz="2800" b="1" dirty="0">
              <a:solidFill>
                <a:schemeClr val="tx1"/>
              </a:solidFill>
            </a:endParaRPr>
          </a:p>
        </p:txBody>
      </p:sp>
      <p:sp>
        <p:nvSpPr>
          <p:cNvPr id="12" name="正方形/長方形 11">
            <a:extLst>
              <a:ext uri="{FF2B5EF4-FFF2-40B4-BE49-F238E27FC236}">
                <a16:creationId xmlns:a16="http://schemas.microsoft.com/office/drawing/2014/main" id="{2A8305DB-DA8D-F56F-2698-56DB2623E6A1}"/>
              </a:ext>
            </a:extLst>
          </p:cNvPr>
          <p:cNvSpPr/>
          <p:nvPr/>
        </p:nvSpPr>
        <p:spPr>
          <a:xfrm>
            <a:off x="673100" y="5118100"/>
            <a:ext cx="1320800" cy="596900"/>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9C07A44-6B9E-659A-99C0-6BBD1DE4D6E3}"/>
              </a:ext>
            </a:extLst>
          </p:cNvPr>
          <p:cNvSpPr/>
          <p:nvPr/>
        </p:nvSpPr>
        <p:spPr>
          <a:xfrm>
            <a:off x="3900185" y="3126759"/>
            <a:ext cx="1138540" cy="940416"/>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416721C-97A9-89CC-6AEC-D5EA4DE9B3FC}"/>
              </a:ext>
            </a:extLst>
          </p:cNvPr>
          <p:cNvSpPr/>
          <p:nvPr/>
        </p:nvSpPr>
        <p:spPr>
          <a:xfrm>
            <a:off x="5400675" y="5553075"/>
            <a:ext cx="1600200" cy="457200"/>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672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テキスト, 手紙&#10;&#10;AI 生成コンテンツは誤りを含む可能性があります。">
            <a:extLst>
              <a:ext uri="{FF2B5EF4-FFF2-40B4-BE49-F238E27FC236}">
                <a16:creationId xmlns:a16="http://schemas.microsoft.com/office/drawing/2014/main" id="{28366466-0843-1AEB-8AE9-E9BEEBE5E192}"/>
              </a:ext>
            </a:extLst>
          </p:cNvPr>
          <p:cNvPicPr>
            <a:picLocks noGrp="1" noChangeAspect="1"/>
          </p:cNvPicPr>
          <p:nvPr>
            <p:ph idx="1"/>
          </p:nvPr>
        </p:nvPicPr>
        <p:blipFill>
          <a:blip r:embed="rId2"/>
          <a:stretch>
            <a:fillRect/>
          </a:stretch>
        </p:blipFill>
        <p:spPr>
          <a:xfrm>
            <a:off x="269938" y="1292531"/>
            <a:ext cx="5826062" cy="1905575"/>
          </a:xfrm>
          <a:prstGeom prst="rect">
            <a:avLst/>
          </a:prstGeom>
        </p:spPr>
      </p:pic>
      <p:pic>
        <p:nvPicPr>
          <p:cNvPr id="9" name="図 8" descr="テキスト, 手紙&#10;&#10;AI 生成コンテンツは誤りを含む可能性があります。">
            <a:extLst>
              <a:ext uri="{FF2B5EF4-FFF2-40B4-BE49-F238E27FC236}">
                <a16:creationId xmlns:a16="http://schemas.microsoft.com/office/drawing/2014/main" id="{E2AEB5AD-853C-3924-671A-A999D197045B}"/>
              </a:ext>
            </a:extLst>
          </p:cNvPr>
          <p:cNvPicPr>
            <a:picLocks noChangeAspect="1"/>
          </p:cNvPicPr>
          <p:nvPr/>
        </p:nvPicPr>
        <p:blipFill>
          <a:blip r:embed="rId3"/>
          <a:stretch>
            <a:fillRect/>
          </a:stretch>
        </p:blipFill>
        <p:spPr>
          <a:xfrm>
            <a:off x="6312694" y="1606217"/>
            <a:ext cx="5375968" cy="3105159"/>
          </a:xfrm>
          <a:prstGeom prst="rect">
            <a:avLst/>
          </a:prstGeom>
        </p:spPr>
      </p:pic>
      <p:sp>
        <p:nvSpPr>
          <p:cNvPr id="11" name="正方形/長方形 10">
            <a:extLst>
              <a:ext uri="{FF2B5EF4-FFF2-40B4-BE49-F238E27FC236}">
                <a16:creationId xmlns:a16="http://schemas.microsoft.com/office/drawing/2014/main" id="{BB5657CE-1335-B1D2-48A8-0596617220A7}"/>
              </a:ext>
            </a:extLst>
          </p:cNvPr>
          <p:cNvSpPr/>
          <p:nvPr/>
        </p:nvSpPr>
        <p:spPr>
          <a:xfrm>
            <a:off x="2340625" y="837042"/>
            <a:ext cx="1828800" cy="528810"/>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solidFill>
              </a:rPr>
              <a:t>JRC</a:t>
            </a:r>
            <a:endParaRPr kumimoji="1" lang="ja-JP" altLang="en-US" sz="2800" b="1" dirty="0">
              <a:solidFill>
                <a:schemeClr val="tx1"/>
              </a:solidFill>
            </a:endParaRPr>
          </a:p>
        </p:txBody>
      </p:sp>
      <p:sp>
        <p:nvSpPr>
          <p:cNvPr id="12" name="タイトル 1">
            <a:extLst>
              <a:ext uri="{FF2B5EF4-FFF2-40B4-BE49-F238E27FC236}">
                <a16:creationId xmlns:a16="http://schemas.microsoft.com/office/drawing/2014/main" id="{402B8280-9339-11EA-FF8B-374E6DA69979}"/>
              </a:ext>
            </a:extLst>
          </p:cNvPr>
          <p:cNvSpPr>
            <a:spLocks noGrp="1"/>
          </p:cNvSpPr>
          <p:nvPr>
            <p:ph type="title"/>
          </p:nvPr>
        </p:nvSpPr>
        <p:spPr>
          <a:xfrm>
            <a:off x="838200" y="-224116"/>
            <a:ext cx="10515600" cy="1325563"/>
          </a:xfrm>
        </p:spPr>
        <p:txBody>
          <a:bodyPr/>
          <a:lstStyle/>
          <a:p>
            <a:r>
              <a:rPr kumimoji="1" lang="ja-JP" altLang="en-US" dirty="0"/>
              <a:t>蘇生ガイドライン</a:t>
            </a:r>
          </a:p>
        </p:txBody>
      </p:sp>
      <p:sp>
        <p:nvSpPr>
          <p:cNvPr id="15" name="矢印: 下 14">
            <a:extLst>
              <a:ext uri="{FF2B5EF4-FFF2-40B4-BE49-F238E27FC236}">
                <a16:creationId xmlns:a16="http://schemas.microsoft.com/office/drawing/2014/main" id="{B1CABA91-1DEA-41F8-1FD1-B2A91A5E5214}"/>
              </a:ext>
            </a:extLst>
          </p:cNvPr>
          <p:cNvSpPr/>
          <p:nvPr/>
        </p:nvSpPr>
        <p:spPr>
          <a:xfrm>
            <a:off x="5503069" y="4701168"/>
            <a:ext cx="1050131" cy="1029955"/>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E3936BAC-C97E-7B7A-C588-55604041D4AE}"/>
              </a:ext>
            </a:extLst>
          </p:cNvPr>
          <p:cNvSpPr txBox="1"/>
          <p:nvPr/>
        </p:nvSpPr>
        <p:spPr>
          <a:xfrm>
            <a:off x="139304" y="5818072"/>
            <a:ext cx="12056268" cy="584775"/>
          </a:xfrm>
          <a:prstGeom prst="rect">
            <a:avLst/>
          </a:prstGeom>
          <a:noFill/>
        </p:spPr>
        <p:txBody>
          <a:bodyPr wrap="square" rtlCol="0">
            <a:spAutoFit/>
          </a:bodyPr>
          <a:lstStyle/>
          <a:p>
            <a:r>
              <a:rPr lang="ja-JP" altLang="en-US" sz="2800" b="1" dirty="0"/>
              <a:t>どのガイドラインも</a:t>
            </a:r>
            <a:r>
              <a:rPr lang="ja-JP" altLang="en-US" sz="3200" b="1" dirty="0">
                <a:solidFill>
                  <a:schemeClr val="accent1"/>
                </a:solidFill>
              </a:rPr>
              <a:t>アミオダロンとリドカインの優劣</a:t>
            </a:r>
            <a:r>
              <a:rPr lang="ja-JP" altLang="en-US" sz="2800" b="1" dirty="0"/>
              <a:t>がついていない</a:t>
            </a:r>
            <a:endParaRPr lang="en-US" altLang="ja-JP" sz="2800" b="1" dirty="0"/>
          </a:p>
        </p:txBody>
      </p:sp>
      <p:cxnSp>
        <p:nvCxnSpPr>
          <p:cNvPr id="19" name="直線コネクタ 18">
            <a:extLst>
              <a:ext uri="{FF2B5EF4-FFF2-40B4-BE49-F238E27FC236}">
                <a16:creationId xmlns:a16="http://schemas.microsoft.com/office/drawing/2014/main" id="{BA154538-7796-4AEF-1CE2-81D0F5A6191E}"/>
              </a:ext>
            </a:extLst>
          </p:cNvPr>
          <p:cNvCxnSpPr>
            <a:cxnSpLocks/>
          </p:cNvCxnSpPr>
          <p:nvPr/>
        </p:nvCxnSpPr>
        <p:spPr>
          <a:xfrm>
            <a:off x="6553200" y="2943225"/>
            <a:ext cx="37147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1629EA7-9194-488E-D976-BA2A3CAC8E96}"/>
              </a:ext>
            </a:extLst>
          </p:cNvPr>
          <p:cNvCxnSpPr>
            <a:cxnSpLocks/>
          </p:cNvCxnSpPr>
          <p:nvPr/>
        </p:nvCxnSpPr>
        <p:spPr>
          <a:xfrm>
            <a:off x="10316022" y="2638425"/>
            <a:ext cx="122827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E0BBD74-1C2D-AEF6-BC6B-318411AF5958}"/>
              </a:ext>
            </a:extLst>
          </p:cNvPr>
          <p:cNvCxnSpPr>
            <a:cxnSpLocks/>
          </p:cNvCxnSpPr>
          <p:nvPr/>
        </p:nvCxnSpPr>
        <p:spPr>
          <a:xfrm>
            <a:off x="6553200" y="3924300"/>
            <a:ext cx="34099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4E24F0A6-E09C-3EF6-5744-4A3B5D41D355}"/>
              </a:ext>
            </a:extLst>
          </p:cNvPr>
          <p:cNvCxnSpPr>
            <a:cxnSpLocks/>
          </p:cNvCxnSpPr>
          <p:nvPr/>
        </p:nvCxnSpPr>
        <p:spPr>
          <a:xfrm>
            <a:off x="6724650" y="3609975"/>
            <a:ext cx="48196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29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502EE7-A73D-1EAE-165A-8C9F4E11B447}"/>
              </a:ext>
            </a:extLst>
          </p:cNvPr>
          <p:cNvSpPr>
            <a:spLocks noGrp="1"/>
          </p:cNvSpPr>
          <p:nvPr>
            <p:ph type="title"/>
          </p:nvPr>
        </p:nvSpPr>
        <p:spPr/>
        <p:txBody>
          <a:bodyPr/>
          <a:lstStyle/>
          <a:p>
            <a:r>
              <a:rPr kumimoji="1" lang="ja-JP" altLang="en-US" dirty="0"/>
              <a:t>目的</a:t>
            </a:r>
          </a:p>
        </p:txBody>
      </p:sp>
      <p:sp>
        <p:nvSpPr>
          <p:cNvPr id="3" name="コンテンツ プレースホルダー 2">
            <a:extLst>
              <a:ext uri="{FF2B5EF4-FFF2-40B4-BE49-F238E27FC236}">
                <a16:creationId xmlns:a16="http://schemas.microsoft.com/office/drawing/2014/main" id="{0CAFCF07-269E-11A4-4E99-E9C23B011589}"/>
              </a:ext>
            </a:extLst>
          </p:cNvPr>
          <p:cNvSpPr>
            <a:spLocks noGrp="1"/>
          </p:cNvSpPr>
          <p:nvPr>
            <p:ph idx="1"/>
          </p:nvPr>
        </p:nvSpPr>
        <p:spPr>
          <a:xfrm>
            <a:off x="607260" y="2458570"/>
            <a:ext cx="11193379" cy="1940859"/>
          </a:xfrm>
        </p:spPr>
        <p:txBody>
          <a:bodyPr>
            <a:normAutofit/>
          </a:bodyPr>
          <a:lstStyle/>
          <a:p>
            <a:pPr marL="0" indent="0">
              <a:lnSpc>
                <a:spcPct val="100000"/>
              </a:lnSpc>
              <a:buNone/>
            </a:pPr>
            <a:r>
              <a:rPr lang="en-US" altLang="ja-JP" b="1" dirty="0"/>
              <a:t>OHCA</a:t>
            </a:r>
            <a:r>
              <a:rPr lang="ja-JP" altLang="en-US" b="1" dirty="0"/>
              <a:t>データを用いて蘇生処置中に</a:t>
            </a:r>
            <a:br>
              <a:rPr lang="en-US" altLang="ja-JP" b="1" dirty="0"/>
            </a:br>
            <a:r>
              <a:rPr lang="ja-JP" altLang="en-US" b="1" dirty="0"/>
              <a:t>抗不整脈薬</a:t>
            </a:r>
            <a:r>
              <a:rPr lang="en-US" altLang="ja-JP" b="1" dirty="0"/>
              <a:t>(</a:t>
            </a:r>
            <a:r>
              <a:rPr lang="ja-JP" altLang="en-US" b="1" dirty="0"/>
              <a:t>アミオダロン</a:t>
            </a:r>
            <a:r>
              <a:rPr lang="en-US" altLang="ja-JP" b="1" dirty="0"/>
              <a:t>/</a:t>
            </a:r>
            <a:r>
              <a:rPr lang="ja-JP" altLang="en-US" b="1" dirty="0"/>
              <a:t>リドカイン</a:t>
            </a:r>
            <a:r>
              <a:rPr lang="en-US" altLang="ja-JP" b="1" dirty="0"/>
              <a:t>)</a:t>
            </a:r>
            <a:r>
              <a:rPr lang="ja-JP" altLang="en-US" b="1" dirty="0"/>
              <a:t>を投与された患者の転帰を</a:t>
            </a:r>
            <a:br>
              <a:rPr lang="en-US" altLang="ja-JP" b="1" dirty="0"/>
            </a:br>
            <a:r>
              <a:rPr lang="ja-JP" altLang="en-US" b="1" dirty="0"/>
              <a:t>比較検討する</a:t>
            </a:r>
            <a:endParaRPr lang="en-US" altLang="ja-JP" b="1" dirty="0"/>
          </a:p>
          <a:p>
            <a:pPr marL="0" indent="0">
              <a:lnSpc>
                <a:spcPct val="100000"/>
              </a:lnSpc>
              <a:buNone/>
            </a:pPr>
            <a:endParaRPr kumimoji="1" lang="en-US" altLang="ja-JP" b="1" dirty="0"/>
          </a:p>
          <a:p>
            <a:pPr marL="0" indent="0">
              <a:lnSpc>
                <a:spcPct val="100000"/>
              </a:lnSpc>
              <a:buNone/>
            </a:pPr>
            <a:endParaRPr kumimoji="1" lang="en-US" altLang="ja-JP" b="1" dirty="0"/>
          </a:p>
          <a:p>
            <a:pPr marL="0" indent="0">
              <a:lnSpc>
                <a:spcPct val="100000"/>
              </a:lnSpc>
              <a:buNone/>
            </a:pPr>
            <a:endParaRPr kumimoji="1" lang="ja-JP" altLang="en-US" b="1" dirty="0"/>
          </a:p>
        </p:txBody>
      </p:sp>
    </p:spTree>
    <p:extLst>
      <p:ext uri="{BB962C8B-B14F-4D97-AF65-F5344CB8AC3E}">
        <p14:creationId xmlns:p14="http://schemas.microsoft.com/office/powerpoint/2010/main" val="324455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82DD05-C356-6E32-E0B9-31273A0A237C}"/>
              </a:ext>
            </a:extLst>
          </p:cNvPr>
          <p:cNvSpPr>
            <a:spLocks noGrp="1"/>
          </p:cNvSpPr>
          <p:nvPr>
            <p:ph type="title"/>
          </p:nvPr>
        </p:nvSpPr>
        <p:spPr/>
        <p:txBody>
          <a:bodyPr/>
          <a:lstStyle/>
          <a:p>
            <a:r>
              <a:rPr kumimoji="1" lang="ja-JP" altLang="en-US" dirty="0"/>
              <a:t>方法：研究デザイン</a:t>
            </a:r>
          </a:p>
        </p:txBody>
      </p:sp>
      <p:sp>
        <p:nvSpPr>
          <p:cNvPr id="3" name="コンテンツ プレースホルダー 2">
            <a:extLst>
              <a:ext uri="{FF2B5EF4-FFF2-40B4-BE49-F238E27FC236}">
                <a16:creationId xmlns:a16="http://schemas.microsoft.com/office/drawing/2014/main" id="{D00D0B9F-1A8B-DB9C-B31D-2C9185B774AA}"/>
              </a:ext>
            </a:extLst>
          </p:cNvPr>
          <p:cNvSpPr>
            <a:spLocks noGrp="1"/>
          </p:cNvSpPr>
          <p:nvPr>
            <p:ph idx="1"/>
          </p:nvPr>
        </p:nvSpPr>
        <p:spPr>
          <a:xfrm>
            <a:off x="838200" y="1466850"/>
            <a:ext cx="10515600" cy="4539503"/>
          </a:xfrm>
        </p:spPr>
        <p:txBody>
          <a:bodyPr>
            <a:normAutofit/>
          </a:bodyPr>
          <a:lstStyle/>
          <a:p>
            <a:pPr>
              <a:lnSpc>
                <a:spcPct val="100000"/>
              </a:lnSpc>
              <a:buFont typeface="Wingdings" panose="05000000000000000000" pitchFamily="2" charset="2"/>
              <a:buChar char="n"/>
            </a:pPr>
            <a:r>
              <a:rPr lang="ja-JP" altLang="en-US" sz="2400" dirty="0"/>
              <a:t>デザイン</a:t>
            </a:r>
            <a:br>
              <a:rPr kumimoji="1" lang="en-US" altLang="ja-JP" sz="2400" dirty="0"/>
            </a:br>
            <a:r>
              <a:rPr kumimoji="1" lang="ja-JP" altLang="en-US" sz="2400" dirty="0"/>
              <a:t>後ろ向きコホート研究</a:t>
            </a:r>
            <a:endParaRPr kumimoji="1" lang="en-US" altLang="ja-JP" sz="2400" dirty="0"/>
          </a:p>
          <a:p>
            <a:pPr>
              <a:lnSpc>
                <a:spcPct val="100000"/>
              </a:lnSpc>
              <a:buFont typeface="Wingdings" panose="05000000000000000000" pitchFamily="2" charset="2"/>
              <a:buChar char="n"/>
            </a:pPr>
            <a:endParaRPr lang="en-US" altLang="ja-JP" sz="2400" dirty="0"/>
          </a:p>
          <a:p>
            <a:pPr>
              <a:lnSpc>
                <a:spcPct val="100000"/>
              </a:lnSpc>
              <a:buFont typeface="Wingdings" panose="05000000000000000000" pitchFamily="2" charset="2"/>
              <a:buChar char="n"/>
            </a:pPr>
            <a:r>
              <a:rPr lang="ja-JP" altLang="en-US" sz="2400" dirty="0"/>
              <a:t>データ</a:t>
            </a:r>
            <a:br>
              <a:rPr lang="en-US" altLang="ja-JP" sz="2400" dirty="0"/>
            </a:br>
            <a:r>
              <a:rPr lang="en-US" altLang="ja-JP" sz="2400" dirty="0"/>
              <a:t>ESO Data Collaborative2018-2023</a:t>
            </a:r>
            <a:br>
              <a:rPr lang="en-US" altLang="ja-JP" sz="2400" dirty="0"/>
            </a:br>
            <a:r>
              <a:rPr lang="ja-JP" altLang="en-US" sz="2400" dirty="0"/>
              <a:t>→</a:t>
            </a:r>
            <a:r>
              <a:rPr lang="en-US" altLang="ja-JP" sz="2400" dirty="0"/>
              <a:t>2000</a:t>
            </a:r>
            <a:r>
              <a:rPr lang="ja-JP" altLang="en-US" sz="2400" dirty="0"/>
              <a:t>以上の救急医療機関の医師が入力した記録で構成</a:t>
            </a:r>
            <a:endParaRPr lang="en-US" altLang="ja-JP" sz="2400" dirty="0"/>
          </a:p>
          <a:p>
            <a:pPr>
              <a:lnSpc>
                <a:spcPct val="100000"/>
              </a:lnSpc>
              <a:buFont typeface="Wingdings" panose="05000000000000000000" pitchFamily="2" charset="2"/>
              <a:buChar char="n"/>
            </a:pPr>
            <a:endParaRPr lang="en-US" altLang="ja-JP" sz="2400" dirty="0"/>
          </a:p>
          <a:p>
            <a:pPr>
              <a:lnSpc>
                <a:spcPct val="100000"/>
              </a:lnSpc>
              <a:buFont typeface="Wingdings" panose="05000000000000000000" pitchFamily="2" charset="2"/>
              <a:buChar char="n"/>
            </a:pPr>
            <a:r>
              <a:rPr lang="ja-JP" altLang="en-US" sz="2400" dirty="0"/>
              <a:t>標的試験エミュレーション </a:t>
            </a:r>
            <a:br>
              <a:rPr lang="en-US" altLang="ja-JP" sz="2400" dirty="0"/>
            </a:br>
            <a:r>
              <a:rPr lang="ja-JP" altLang="en-US" sz="2400" dirty="0"/>
              <a:t>観察研究におけるバイアスを最小限にすることを目的として採用</a:t>
            </a:r>
            <a:endParaRPr lang="en-US" altLang="ja-JP" sz="2400" dirty="0"/>
          </a:p>
        </p:txBody>
      </p:sp>
    </p:spTree>
    <p:extLst>
      <p:ext uri="{BB962C8B-B14F-4D97-AF65-F5344CB8AC3E}">
        <p14:creationId xmlns:p14="http://schemas.microsoft.com/office/powerpoint/2010/main" val="37202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E36B5-3BEC-B221-F7C6-B08CE9283B0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E582F79-7DB7-D144-05DA-4BD9CFCB16C4}"/>
              </a:ext>
            </a:extLst>
          </p:cNvPr>
          <p:cNvSpPr>
            <a:spLocks noGrp="1"/>
          </p:cNvSpPr>
          <p:nvPr>
            <p:ph type="title"/>
          </p:nvPr>
        </p:nvSpPr>
        <p:spPr/>
        <p:txBody>
          <a:bodyPr/>
          <a:lstStyle/>
          <a:p>
            <a:r>
              <a:rPr kumimoji="1" lang="ja-JP" altLang="en-US" dirty="0"/>
              <a:t>方法：</a:t>
            </a:r>
            <a:r>
              <a:rPr lang="ja-JP" altLang="en-US" dirty="0"/>
              <a:t>適合基準</a:t>
            </a:r>
            <a:endParaRPr kumimoji="1" lang="ja-JP" altLang="en-US" dirty="0"/>
          </a:p>
        </p:txBody>
      </p:sp>
      <p:sp>
        <p:nvSpPr>
          <p:cNvPr id="3" name="コンテンツ プレースホルダー 2">
            <a:extLst>
              <a:ext uri="{FF2B5EF4-FFF2-40B4-BE49-F238E27FC236}">
                <a16:creationId xmlns:a16="http://schemas.microsoft.com/office/drawing/2014/main" id="{B9C6206F-78CA-CEDD-7BB9-73A112307E56}"/>
              </a:ext>
            </a:extLst>
          </p:cNvPr>
          <p:cNvSpPr>
            <a:spLocks noGrp="1"/>
          </p:cNvSpPr>
          <p:nvPr>
            <p:ph idx="1"/>
          </p:nvPr>
        </p:nvSpPr>
        <p:spPr>
          <a:xfrm>
            <a:off x="733425" y="1034303"/>
            <a:ext cx="11325225" cy="5480797"/>
          </a:xfrm>
        </p:spPr>
        <p:txBody>
          <a:bodyPr>
            <a:normAutofit/>
          </a:bodyPr>
          <a:lstStyle/>
          <a:p>
            <a:pPr>
              <a:lnSpc>
                <a:spcPct val="100000"/>
              </a:lnSpc>
              <a:buFont typeface="Wingdings" panose="05000000000000000000" pitchFamily="2" charset="2"/>
              <a:buChar char="n"/>
            </a:pPr>
            <a:r>
              <a:rPr lang="ja-JP" altLang="en-US" sz="2400" b="1" dirty="0"/>
              <a:t>対象</a:t>
            </a:r>
            <a:br>
              <a:rPr lang="en-US" altLang="ja-JP" sz="2400" dirty="0"/>
            </a:br>
            <a:r>
              <a:rPr lang="ja-JP" altLang="en-US" sz="2400" dirty="0"/>
              <a:t>成人</a:t>
            </a:r>
            <a:r>
              <a:rPr lang="en-US" altLang="ja-JP" sz="2400" dirty="0"/>
              <a:t>(18</a:t>
            </a:r>
            <a:r>
              <a:rPr lang="ja-JP" altLang="en-US" sz="2400" dirty="0"/>
              <a:t>～</a:t>
            </a:r>
            <a:r>
              <a:rPr lang="en-US" altLang="ja-JP" sz="2400" dirty="0"/>
              <a:t>80</a:t>
            </a:r>
            <a:r>
              <a:rPr lang="ja-JP" altLang="en-US" sz="2400" dirty="0"/>
              <a:t>歳</a:t>
            </a:r>
            <a:r>
              <a:rPr lang="en-US" altLang="ja-JP" sz="2400" dirty="0"/>
              <a:t>)</a:t>
            </a:r>
            <a:r>
              <a:rPr lang="ja-JP" altLang="en-US" sz="2400" dirty="0"/>
              <a:t>、非外傷性心停止</a:t>
            </a:r>
            <a:br>
              <a:rPr lang="en-US" altLang="ja-JP" sz="2400" dirty="0"/>
            </a:br>
            <a:r>
              <a:rPr lang="ja-JP" altLang="en-US" sz="2400" dirty="0"/>
              <a:t>初期心電図波形がショック適応波形</a:t>
            </a:r>
            <a:br>
              <a:rPr lang="en-US" altLang="ja-JP" sz="2400" dirty="0"/>
            </a:br>
            <a:r>
              <a:rPr lang="ja-JP" altLang="en-US" sz="2400" dirty="0"/>
              <a:t>静脈内</a:t>
            </a:r>
            <a:r>
              <a:rPr lang="en-US" altLang="ja-JP" sz="2400" dirty="0"/>
              <a:t>(Ⅳ)</a:t>
            </a:r>
            <a:r>
              <a:rPr lang="ja-JP" altLang="en-US" sz="2400" dirty="0"/>
              <a:t>または骨髄内</a:t>
            </a:r>
            <a:r>
              <a:rPr lang="en-US" altLang="ja-JP" sz="2400" dirty="0"/>
              <a:t>(IO)</a:t>
            </a:r>
            <a:r>
              <a:rPr lang="ja-JP" altLang="en-US" sz="2400" dirty="0"/>
              <a:t>からリドカイン</a:t>
            </a:r>
            <a:r>
              <a:rPr lang="en-US" altLang="ja-JP" sz="2400" dirty="0"/>
              <a:t>/</a:t>
            </a:r>
            <a:r>
              <a:rPr lang="ja-JP" altLang="en-US" sz="2400" dirty="0"/>
              <a:t>アミオダロン投与された患者</a:t>
            </a:r>
            <a:endParaRPr lang="en-US" altLang="ja-JP" sz="2400" dirty="0"/>
          </a:p>
          <a:p>
            <a:pPr marL="0" indent="0">
              <a:lnSpc>
                <a:spcPct val="100000"/>
              </a:lnSpc>
              <a:buNone/>
            </a:pPr>
            <a:endParaRPr lang="en-US" altLang="ja-JP" sz="2400" dirty="0"/>
          </a:p>
          <a:p>
            <a:pPr>
              <a:lnSpc>
                <a:spcPct val="100000"/>
              </a:lnSpc>
              <a:buFont typeface="Wingdings" panose="05000000000000000000" pitchFamily="2" charset="2"/>
              <a:buChar char="n"/>
            </a:pPr>
            <a:r>
              <a:rPr lang="ja-JP" altLang="en-US" sz="2400" b="1" dirty="0"/>
              <a:t>除外項目</a:t>
            </a:r>
            <a:br>
              <a:rPr lang="en-US" altLang="ja-JP" sz="2400" dirty="0"/>
            </a:br>
            <a:r>
              <a:rPr lang="ja-JP" altLang="en-US" sz="2400" dirty="0"/>
              <a:t>救急隊目撃の心停止、</a:t>
            </a:r>
            <a:r>
              <a:rPr lang="en-US" altLang="ja-JP" sz="2400" dirty="0"/>
              <a:t>DNAR</a:t>
            </a:r>
            <a:r>
              <a:rPr lang="ja-JP" altLang="en-US" sz="2400" dirty="0"/>
              <a:t>、</a:t>
            </a:r>
            <a:r>
              <a:rPr lang="en-US" altLang="ja-JP" sz="2400" dirty="0"/>
              <a:t>ROSC</a:t>
            </a:r>
            <a:r>
              <a:rPr lang="ja-JP" altLang="en-US" sz="2400" dirty="0"/>
              <a:t>後の抗不整脈薬使用症例</a:t>
            </a:r>
            <a:br>
              <a:rPr lang="en-US" altLang="ja-JP" sz="2400" dirty="0"/>
            </a:br>
            <a:r>
              <a:rPr lang="ja-JP" altLang="en-US" sz="2400" dirty="0"/>
              <a:t>医療施設</a:t>
            </a:r>
            <a:r>
              <a:rPr lang="en-US" altLang="ja-JP" sz="2400" dirty="0"/>
              <a:t>(</a:t>
            </a:r>
            <a:r>
              <a:rPr lang="ja-JP" altLang="en-US" sz="2400" dirty="0"/>
              <a:t>介護</a:t>
            </a:r>
            <a:r>
              <a:rPr lang="en-US" altLang="ja-JP" sz="2400" dirty="0"/>
              <a:t>/</a:t>
            </a:r>
            <a:r>
              <a:rPr lang="ja-JP" altLang="en-US" sz="2400" dirty="0"/>
              <a:t>リハビリなど</a:t>
            </a:r>
            <a:r>
              <a:rPr lang="en-US" altLang="ja-JP" sz="2400" dirty="0"/>
              <a:t>)</a:t>
            </a:r>
            <a:r>
              <a:rPr lang="ja-JP" altLang="en-US" sz="2400" dirty="0"/>
              <a:t>での発生</a:t>
            </a:r>
            <a:br>
              <a:rPr lang="en-US" altLang="ja-JP" sz="2400" dirty="0"/>
            </a:br>
            <a:r>
              <a:rPr lang="ja-JP" altLang="en-US" sz="2400" dirty="0"/>
              <a:t>一般市民による蘇生処置によって</a:t>
            </a:r>
            <a:r>
              <a:rPr lang="en-US" altLang="ja-JP" sz="2400" dirty="0"/>
              <a:t>ROSC</a:t>
            </a:r>
            <a:r>
              <a:rPr lang="ja-JP" altLang="en-US" sz="2400" dirty="0"/>
              <a:t>していた患者</a:t>
            </a:r>
            <a:endParaRPr lang="en-US" altLang="ja-JP" sz="2400" dirty="0"/>
          </a:p>
          <a:p>
            <a:pPr>
              <a:lnSpc>
                <a:spcPct val="100000"/>
              </a:lnSpc>
              <a:buFont typeface="Wingdings" panose="05000000000000000000" pitchFamily="2" charset="2"/>
              <a:buChar char="n"/>
            </a:pPr>
            <a:endParaRPr lang="en-US" altLang="ja-JP" sz="2400" dirty="0"/>
          </a:p>
        </p:txBody>
      </p:sp>
      <p:sp>
        <p:nvSpPr>
          <p:cNvPr id="4" name="四角形: 角を丸くする 3">
            <a:extLst>
              <a:ext uri="{FF2B5EF4-FFF2-40B4-BE49-F238E27FC236}">
                <a16:creationId xmlns:a16="http://schemas.microsoft.com/office/drawing/2014/main" id="{665CBFA9-4036-A983-26A9-5E5D26FE756F}"/>
              </a:ext>
            </a:extLst>
          </p:cNvPr>
          <p:cNvSpPr/>
          <p:nvPr/>
        </p:nvSpPr>
        <p:spPr>
          <a:xfrm>
            <a:off x="1282971" y="5067617"/>
            <a:ext cx="9841958" cy="13255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2400" dirty="0">
                <a:solidFill>
                  <a:schemeClr val="tx1"/>
                </a:solidFill>
              </a:rPr>
              <a:t>※</a:t>
            </a:r>
            <a:r>
              <a:rPr lang="ja-JP" altLang="en-US" sz="2400" dirty="0">
                <a:solidFill>
                  <a:schemeClr val="tx1"/>
                </a:solidFill>
              </a:rPr>
              <a:t>併存疾患の多い、抗不整脈薬投与効果の検出能力を損なう可能性</a:t>
            </a:r>
            <a:br>
              <a:rPr lang="en-US" altLang="ja-JP" sz="2400" dirty="0">
                <a:solidFill>
                  <a:schemeClr val="tx1"/>
                </a:solidFill>
              </a:rPr>
            </a:br>
            <a:r>
              <a:rPr lang="ja-JP" altLang="en-US" sz="2400" dirty="0">
                <a:solidFill>
                  <a:schemeClr val="tx1"/>
                </a:solidFill>
              </a:rPr>
              <a:t>　→</a:t>
            </a:r>
            <a:r>
              <a:rPr lang="en-US" altLang="ja-JP" sz="2400" dirty="0">
                <a:solidFill>
                  <a:schemeClr val="tx1"/>
                </a:solidFill>
              </a:rPr>
              <a:t>80</a:t>
            </a:r>
            <a:r>
              <a:rPr lang="ja-JP" altLang="en-US" sz="2400" dirty="0">
                <a:solidFill>
                  <a:schemeClr val="tx1"/>
                </a:solidFill>
              </a:rPr>
              <a:t>歳以上</a:t>
            </a:r>
            <a:r>
              <a:rPr lang="en-US" altLang="ja-JP" sz="2400" dirty="0">
                <a:solidFill>
                  <a:schemeClr val="tx1"/>
                </a:solidFill>
              </a:rPr>
              <a:t>/</a:t>
            </a:r>
            <a:r>
              <a:rPr lang="ja-JP" altLang="en-US" sz="2400" dirty="0">
                <a:solidFill>
                  <a:schemeClr val="tx1"/>
                </a:solidFill>
              </a:rPr>
              <a:t>医療施設入居者は除外</a:t>
            </a:r>
            <a:br>
              <a:rPr lang="en-US" altLang="ja-JP" sz="2400" dirty="0">
                <a:solidFill>
                  <a:schemeClr val="tx1"/>
                </a:solidFill>
              </a:rPr>
            </a:br>
            <a:r>
              <a:rPr lang="en-US" altLang="ja-JP" sz="2400" dirty="0">
                <a:solidFill>
                  <a:schemeClr val="tx1"/>
                </a:solidFill>
              </a:rPr>
              <a:t>※</a:t>
            </a:r>
            <a:r>
              <a:rPr lang="ja-JP" altLang="en-US" sz="2400" dirty="0">
                <a:solidFill>
                  <a:schemeClr val="tx1"/>
                </a:solidFill>
              </a:rPr>
              <a:t>アミオダロンとリドカイン両方投与された患者も含めている</a:t>
            </a:r>
            <a:endParaRPr lang="en-US" altLang="ja-JP" sz="2400" dirty="0">
              <a:solidFill>
                <a:schemeClr val="tx1"/>
              </a:solidFill>
            </a:endParaRPr>
          </a:p>
        </p:txBody>
      </p:sp>
    </p:spTree>
    <p:extLst>
      <p:ext uri="{BB962C8B-B14F-4D97-AF65-F5344CB8AC3E}">
        <p14:creationId xmlns:p14="http://schemas.microsoft.com/office/powerpoint/2010/main" val="2511886827"/>
      </p:ext>
    </p:extLst>
  </p:cSld>
  <p:clrMapOvr>
    <a:masterClrMapping/>
  </p:clrMapOvr>
</p:sld>
</file>

<file path=ppt/theme/theme1.xml><?xml version="1.0" encoding="utf-8"?>
<a:theme xmlns:a="http://schemas.openxmlformats.org/drawingml/2006/main" name="Office テーマ">
  <a:themeElements>
    <a:clrScheme name="オレンジ">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12761</TotalTime>
  <Words>2225</Words>
  <Application>Microsoft Office PowerPoint</Application>
  <PresentationFormat>ワイド画面</PresentationFormat>
  <Paragraphs>213</Paragraphs>
  <Slides>25</Slides>
  <Notes>16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25</vt:i4>
      </vt:variant>
    </vt:vector>
  </HeadingPairs>
  <TitlesOfParts>
    <vt:vector size="29" baseType="lpstr">
      <vt:lpstr>游ゴシック</vt:lpstr>
      <vt:lpstr>Arial</vt:lpstr>
      <vt:lpstr>Wingdings</vt:lpstr>
      <vt:lpstr>Office テーマ</vt:lpstr>
      <vt:lpstr>ｇ</vt:lpstr>
      <vt:lpstr>背景：難治性VF・VTへの薬剤投与</vt:lpstr>
      <vt:lpstr>背景：アミオダロンvsリドカイン</vt:lpstr>
      <vt:lpstr>抗不整脈薬</vt:lpstr>
      <vt:lpstr>蘇生ガイドライン</vt:lpstr>
      <vt:lpstr>蘇生ガイドライン</vt:lpstr>
      <vt:lpstr>目的</vt:lpstr>
      <vt:lpstr>方法：研究デザイン</vt:lpstr>
      <vt:lpstr>方法：適合基準</vt:lpstr>
      <vt:lpstr>方法：定義</vt:lpstr>
      <vt:lpstr>方法：アウトカム</vt:lpstr>
      <vt:lpstr>方法：統計解析</vt:lpstr>
      <vt:lpstr>方法：統計解析</vt:lpstr>
      <vt:lpstr>結果：Fig1</vt:lpstr>
      <vt:lpstr>結果：table1 患者背景・マッチング後</vt:lpstr>
      <vt:lpstr>結果：table1 患者背景・マッチング後</vt:lpstr>
      <vt:lpstr>結果：主要アウトカム</vt:lpstr>
      <vt:lpstr>結果：サブ解析</vt:lpstr>
      <vt:lpstr>結果のまとめ</vt:lpstr>
      <vt:lpstr>考察：ALPS試験との比較</vt:lpstr>
      <vt:lpstr>考察：アミオダロンとROSC</vt:lpstr>
      <vt:lpstr>考察：DSDと抗不整脈薬</vt:lpstr>
      <vt:lpstr>研究の限界</vt:lpstr>
      <vt:lpstr>結論</vt:lpstr>
      <vt:lpstr>私見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翼 木原</dc:creator>
  <cp:lastModifiedBy>翼 木原</cp:lastModifiedBy>
  <cp:revision>104</cp:revision>
  <dcterms:created xsi:type="dcterms:W3CDTF">2026-01-03T08:08:33Z</dcterms:created>
  <dcterms:modified xsi:type="dcterms:W3CDTF">2026-02-24T07:34:46Z</dcterms:modified>
</cp:coreProperties>
</file>